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2" r:id="rId2"/>
    <p:sldId id="274" r:id="rId3"/>
    <p:sldId id="273" r:id="rId4"/>
    <p:sldId id="271" r:id="rId5"/>
    <p:sldId id="257" r:id="rId6"/>
    <p:sldId id="258" r:id="rId7"/>
    <p:sldId id="266" r:id="rId8"/>
    <p:sldId id="259" r:id="rId9"/>
    <p:sldId id="268" r:id="rId10"/>
    <p:sldId id="276" r:id="rId11"/>
    <p:sldId id="277" r:id="rId12"/>
    <p:sldId id="278" r:id="rId13"/>
    <p:sldId id="263" r:id="rId14"/>
    <p:sldId id="264" r:id="rId15"/>
    <p:sldId id="269" r:id="rId16"/>
    <p:sldId id="262" r:id="rId17"/>
    <p:sldId id="270" r:id="rId18"/>
    <p:sldId id="261" r:id="rId19"/>
    <p:sldId id="275" r:id="rId20"/>
  </p:sldIdLst>
  <p:sldSz cx="12192000" cy="6858000"/>
  <p:notesSz cx="6858000" cy="9144000"/>
  <p:embeddedFontLst>
    <p:embeddedFont>
      <p:font typeface="맑은 고딕 Semilight" panose="020B0502040204020203" pitchFamily="50" charset="-127"/>
      <p:regular r:id="rId21"/>
    </p:embeddedFont>
    <p:embeddedFont>
      <p:font typeface="Norwester" panose="00000506000000000000" pitchFamily="50" charset="0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나눔고딕 ExtraBold" panose="020D0904000000000000" pitchFamily="50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725A"/>
    <a:srgbClr val="000000"/>
    <a:srgbClr val="81C564"/>
    <a:srgbClr val="2A5929"/>
    <a:srgbClr val="3E863D"/>
    <a:srgbClr val="412F1F"/>
    <a:srgbClr val="70BD53"/>
    <a:srgbClr val="595959"/>
    <a:srgbClr val="BFD1B3"/>
    <a:srgbClr val="525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31A58-3EBF-4C1B-9176-C6B130396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B79A02-C6BF-4400-A3AC-E3C0FFD311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DA006-C31E-4EF6-B5E9-058230E22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5A750-F38B-492A-9AFF-99E55D51026A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71B028-F067-4D6B-96D1-56279EBCC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29EF99-97D8-49BE-824D-DA098CF6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5D883-CAE1-4F2A-8023-7F6DEDAB9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50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BE7FB-BCDD-44AE-8CCF-9CEA1F78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845F43-9737-43B4-ACA1-3F228C5AF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619738-ADE7-4EF3-8E88-C9412FC7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5A750-F38B-492A-9AFF-99E55D51026A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B8E37D-5831-42C8-93EA-D5C90081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1C9AA9-7CE5-44AE-9A6F-F3FF1F6C0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5D883-CAE1-4F2A-8023-7F6DEDAB9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89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D17F2C-58DF-4755-B0A7-EDBCDCA68C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9FB786-D973-4D8E-A84F-B683F1F0C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DC9350-AF73-4F11-A878-9B5655AD2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5A750-F38B-492A-9AFF-99E55D51026A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4E1C04-494C-4162-BCD1-C8C4A220C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9EE67D-27EE-41BD-96DB-C004ABA9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5D883-CAE1-4F2A-8023-7F6DEDAB9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648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EAF36-BB2A-40D6-B8E2-709EAA2F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EC546-534B-4E8F-A6DD-5DC1CA80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1069F9-8D89-4074-8F19-429F1CCA5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5A750-F38B-492A-9AFF-99E55D51026A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C3BACE-009F-4DD7-A677-BBBAD8073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FC2080-29E2-486B-B2ED-275CF3159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5D883-CAE1-4F2A-8023-7F6DEDAB9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481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0FDDB-C240-4695-8957-3378BD23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60CBA1-54C4-4F5E-8FBA-C555F20F5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B1AA29-4B8A-4DED-9FF2-1F1BF5513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5A750-F38B-492A-9AFF-99E55D51026A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46E4F1-4A73-4930-8A51-333F24101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D252B1-2AE3-4182-B49B-ECF25CAB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5D883-CAE1-4F2A-8023-7F6DEDAB9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35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A31F8-0F25-4196-97A5-982A4E1A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AE9C8-F97E-44AC-AAD8-37E456B9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56F76C-08B6-43C5-9221-AB465DA7E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1C6DB6-2C58-49A6-8EA0-1A80E6DCB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5A750-F38B-492A-9AFF-99E55D51026A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A2254D-CE3F-4DC6-8DC6-34BCF8ECD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C395BB-B45D-4EE1-BB7B-10518B02F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5D883-CAE1-4F2A-8023-7F6DEDAB9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18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3C771-C418-4CD4-ACE5-FC0B7E762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64F3EE-1CB0-49F7-81F6-7A504ECD1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2BC168-C134-498A-BFAA-ED714476B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00F2FF-5664-4C21-9045-934ADBEC93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6D748BF-3BC4-408E-A3AC-78C54B08C5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D5B46D-0C56-46F4-89E0-2678FC863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5A750-F38B-492A-9AFF-99E55D51026A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FAD282-CE0F-4333-88A6-B18F807A0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EA3DAC-9526-48CB-A7A4-C467A882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5D883-CAE1-4F2A-8023-7F6DEDAB9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791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83777-DBC8-4FD5-A6F4-56571D5B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7F8AA7-C578-48D4-B51F-CD0437821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5A750-F38B-492A-9AFF-99E55D51026A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64B09-B69B-4B4C-8E4C-929FB574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1BC209-B403-4790-8DEB-FBC69EEF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5D883-CAE1-4F2A-8023-7F6DEDAB9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09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E88251-1880-4319-8794-E7B0D553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5A750-F38B-492A-9AFF-99E55D51026A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D4357D-6B4D-47AF-8908-8474643B4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5430B-D63B-4E24-89EF-010D2F0D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5D883-CAE1-4F2A-8023-7F6DEDAB9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97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8AD66-DE60-4DB0-BD14-B8EEFC452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81FDAD-9323-458A-BE5C-033311CA0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0E0D99-DD7A-4674-9E0B-0B367F397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125D50-E783-4201-A9C7-C3725C28B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5A750-F38B-492A-9AFF-99E55D51026A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35AB2B-187C-4007-A67B-915D4F09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FFAD23-AC0B-4DC8-A7F4-A8C7BFDE2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5D883-CAE1-4F2A-8023-7F6DEDAB9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6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D190C-039A-45D1-A13F-38DCB726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B0E3F4-C0AF-45CD-B230-214DAB5E1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F67977-5B10-444F-B812-DE82049C0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CBB594-D8C4-44E9-8D50-85956C825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5A750-F38B-492A-9AFF-99E55D51026A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F73637-AF55-4E58-BC7B-90E4518DC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6DE388-3EA3-406D-97D7-56F1A72A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5D883-CAE1-4F2A-8023-7F6DEDAB9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204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9792C9-5597-4B4B-AF6D-2CBE2182F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E99271-B269-46DC-A820-F9E8BD762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8CE902-629D-480A-B55F-CD50AC2F4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5A750-F38B-492A-9AFF-99E55D51026A}" type="datetimeFigureOut">
              <a:rPr lang="ko-KR" altLang="en-US" smtClean="0"/>
              <a:t>2018-01-21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870C20-0034-4B50-95FC-B29FECCCD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667E14-D88A-4CA6-94CA-86FC333DB4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5D883-CAE1-4F2A-8023-7F6DEDAB9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4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ReSEApe_pr.mp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A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D305FED8-F2F3-4223-A95E-B48091CD1594}"/>
              </a:ext>
            </a:extLst>
          </p:cNvPr>
          <p:cNvGrpSpPr>
            <a:grpSpLocks noChangeAspect="1"/>
          </p:cNvGrpSpPr>
          <p:nvPr/>
        </p:nvGrpSpPr>
        <p:grpSpPr>
          <a:xfrm>
            <a:off x="4070217" y="2601000"/>
            <a:ext cx="4051565" cy="1656000"/>
            <a:chOff x="1305531" y="1470991"/>
            <a:chExt cx="9580937" cy="391601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5BA3948-AFF4-41E3-985C-858BB57E1C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800" b="48560" l="54583" r="91875">
                          <a14:foregroundMark x1="70625" y1="30518" x2="74688" y2="38004"/>
                          <a14:foregroundMark x1="74688" y1="38004" x2="75833" y2="43570"/>
                          <a14:foregroundMark x1="71563" y1="43378" x2="75000" y2="32630"/>
                          <a14:foregroundMark x1="80000" y1="44146" x2="79583" y2="34933"/>
                          <a14:foregroundMark x1="79583" y1="34933" x2="80938" y2="31670"/>
                          <a14:foregroundMark x1="80938" y1="31670" x2="83438" y2="31670"/>
                          <a14:foregroundMark x1="83438" y1="31670" x2="85313" y2="33781"/>
                          <a14:foregroundMark x1="85313" y1="33781" x2="85729" y2="41267"/>
                          <a14:foregroundMark x1="85729" y1="41267" x2="84063" y2="43762"/>
                          <a14:foregroundMark x1="84063" y1="43762" x2="83646" y2="43762"/>
                          <a14:foregroundMark x1="88958" y1="27063" x2="90833" y2="29367"/>
                          <a14:foregroundMark x1="90833" y1="29367" x2="91458" y2="37428"/>
                          <a14:foregroundMark x1="91458" y1="37428" x2="90313" y2="45873"/>
                          <a14:foregroundMark x1="90313" y1="45873" x2="88958" y2="48752"/>
                          <a14:foregroundMark x1="91354" y1="37620" x2="92083" y2="37620"/>
                          <a14:foregroundMark x1="58021" y1="27639" x2="56875" y2="30902"/>
                          <a14:foregroundMark x1="56875" y1="30902" x2="56354" y2="43378"/>
                          <a14:foregroundMark x1="56354" y1="43378" x2="56563" y2="47601"/>
                          <a14:foregroundMark x1="56563" y1="47601" x2="58542" y2="48752"/>
                          <a14:foregroundMark x1="54583" y1="37620" x2="55625" y2="38196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52970" t="21397" r="6000" b="47702"/>
            <a:stretch/>
          </p:blipFill>
          <p:spPr>
            <a:xfrm>
              <a:off x="1305531" y="1470991"/>
              <a:ext cx="9580937" cy="3916018"/>
            </a:xfrm>
            <a:prstGeom prst="rect">
              <a:avLst/>
            </a:prstGeom>
          </p:spPr>
        </p:pic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5A197EAC-F8F9-4AE2-BAC1-6FBED950D398}"/>
                </a:ext>
              </a:extLst>
            </p:cNvPr>
            <p:cNvSpPr/>
            <p:nvPr/>
          </p:nvSpPr>
          <p:spPr>
            <a:xfrm>
              <a:off x="2316480" y="2339340"/>
              <a:ext cx="510540" cy="617220"/>
            </a:xfrm>
            <a:prstGeom prst="roundRect">
              <a:avLst/>
            </a:prstGeom>
            <a:solidFill>
              <a:srgbClr val="6CA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D3A294EC-8D64-4588-A23B-4AC64629E75B}"/>
                </a:ext>
              </a:extLst>
            </p:cNvPr>
            <p:cNvSpPr/>
            <p:nvPr/>
          </p:nvSpPr>
          <p:spPr>
            <a:xfrm>
              <a:off x="1689890" y="3284621"/>
              <a:ext cx="324853" cy="397043"/>
            </a:xfrm>
            <a:custGeom>
              <a:avLst/>
              <a:gdLst>
                <a:gd name="connsiteX0" fmla="*/ 252663 w 324853"/>
                <a:gd name="connsiteY0" fmla="*/ 397043 h 397043"/>
                <a:gd name="connsiteX1" fmla="*/ 0 w 324853"/>
                <a:gd name="connsiteY1" fmla="*/ 276727 h 397043"/>
                <a:gd name="connsiteX2" fmla="*/ 36095 w 324853"/>
                <a:gd name="connsiteY2" fmla="*/ 204537 h 397043"/>
                <a:gd name="connsiteX3" fmla="*/ 324853 w 324853"/>
                <a:gd name="connsiteY3" fmla="*/ 0 h 39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53" h="397043">
                  <a:moveTo>
                    <a:pt x="252663" y="397043"/>
                  </a:moveTo>
                  <a:lnTo>
                    <a:pt x="0" y="276727"/>
                  </a:lnTo>
                  <a:lnTo>
                    <a:pt x="36095" y="204537"/>
                  </a:lnTo>
                  <a:lnTo>
                    <a:pt x="324853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7F83C86-C36D-443F-8D3E-E24B5066A0A6}"/>
                </a:ext>
              </a:extLst>
            </p:cNvPr>
            <p:cNvSpPr/>
            <p:nvPr/>
          </p:nvSpPr>
          <p:spPr>
            <a:xfrm>
              <a:off x="10306639" y="3293097"/>
              <a:ext cx="207624" cy="449344"/>
            </a:xfrm>
            <a:custGeom>
              <a:avLst/>
              <a:gdLst>
                <a:gd name="connsiteX0" fmla="*/ 0 w 207624"/>
                <a:gd name="connsiteY0" fmla="*/ 0 h 449344"/>
                <a:gd name="connsiteX1" fmla="*/ 0 w 207624"/>
                <a:gd name="connsiteY1" fmla="*/ 0 h 449344"/>
                <a:gd name="connsiteX2" fmla="*/ 21996 w 207624"/>
                <a:gd name="connsiteY2" fmla="*/ 18854 h 449344"/>
                <a:gd name="connsiteX3" fmla="*/ 34565 w 207624"/>
                <a:gd name="connsiteY3" fmla="*/ 37707 h 449344"/>
                <a:gd name="connsiteX4" fmla="*/ 43992 w 207624"/>
                <a:gd name="connsiteY4" fmla="*/ 43992 h 449344"/>
                <a:gd name="connsiteX5" fmla="*/ 65988 w 207624"/>
                <a:gd name="connsiteY5" fmla="*/ 59703 h 449344"/>
                <a:gd name="connsiteX6" fmla="*/ 84841 w 207624"/>
                <a:gd name="connsiteY6" fmla="*/ 62845 h 449344"/>
                <a:gd name="connsiteX7" fmla="*/ 100552 w 207624"/>
                <a:gd name="connsiteY7" fmla="*/ 69130 h 449344"/>
                <a:gd name="connsiteX8" fmla="*/ 109979 w 207624"/>
                <a:gd name="connsiteY8" fmla="*/ 75414 h 449344"/>
                <a:gd name="connsiteX9" fmla="*/ 119406 w 207624"/>
                <a:gd name="connsiteY9" fmla="*/ 78557 h 449344"/>
                <a:gd name="connsiteX10" fmla="*/ 147687 w 207624"/>
                <a:gd name="connsiteY10" fmla="*/ 94268 h 449344"/>
                <a:gd name="connsiteX11" fmla="*/ 166540 w 207624"/>
                <a:gd name="connsiteY11" fmla="*/ 106837 h 449344"/>
                <a:gd name="connsiteX12" fmla="*/ 188536 w 207624"/>
                <a:gd name="connsiteY12" fmla="*/ 125691 h 449344"/>
                <a:gd name="connsiteX13" fmla="*/ 194821 w 207624"/>
                <a:gd name="connsiteY13" fmla="*/ 135117 h 449344"/>
                <a:gd name="connsiteX14" fmla="*/ 201105 w 207624"/>
                <a:gd name="connsiteY14" fmla="*/ 157113 h 449344"/>
                <a:gd name="connsiteX15" fmla="*/ 204247 w 207624"/>
                <a:gd name="connsiteY15" fmla="*/ 172825 h 449344"/>
                <a:gd name="connsiteX16" fmla="*/ 207390 w 207624"/>
                <a:gd name="connsiteY16" fmla="*/ 204247 h 449344"/>
                <a:gd name="connsiteX17" fmla="*/ 201105 w 207624"/>
                <a:gd name="connsiteY17" fmla="*/ 270235 h 449344"/>
                <a:gd name="connsiteX18" fmla="*/ 194821 w 207624"/>
                <a:gd name="connsiteY18" fmla="*/ 279662 h 449344"/>
                <a:gd name="connsiteX19" fmla="*/ 185394 w 207624"/>
                <a:gd name="connsiteY19" fmla="*/ 285946 h 449344"/>
                <a:gd name="connsiteX20" fmla="*/ 172825 w 207624"/>
                <a:gd name="connsiteY20" fmla="*/ 301658 h 449344"/>
                <a:gd name="connsiteX21" fmla="*/ 166540 w 207624"/>
                <a:gd name="connsiteY21" fmla="*/ 311084 h 449344"/>
                <a:gd name="connsiteX22" fmla="*/ 157113 w 207624"/>
                <a:gd name="connsiteY22" fmla="*/ 314227 h 449344"/>
                <a:gd name="connsiteX23" fmla="*/ 147687 w 207624"/>
                <a:gd name="connsiteY23" fmla="*/ 320511 h 449344"/>
                <a:gd name="connsiteX24" fmla="*/ 135117 w 207624"/>
                <a:gd name="connsiteY24" fmla="*/ 329938 h 449344"/>
                <a:gd name="connsiteX25" fmla="*/ 116264 w 207624"/>
                <a:gd name="connsiteY25" fmla="*/ 342507 h 449344"/>
                <a:gd name="connsiteX26" fmla="*/ 109979 w 207624"/>
                <a:gd name="connsiteY26" fmla="*/ 351934 h 449344"/>
                <a:gd name="connsiteX27" fmla="*/ 91126 w 207624"/>
                <a:gd name="connsiteY27" fmla="*/ 367645 h 449344"/>
                <a:gd name="connsiteX28" fmla="*/ 81699 w 207624"/>
                <a:gd name="connsiteY28" fmla="*/ 370788 h 449344"/>
                <a:gd name="connsiteX29" fmla="*/ 72272 w 207624"/>
                <a:gd name="connsiteY29" fmla="*/ 380214 h 449344"/>
                <a:gd name="connsiteX30" fmla="*/ 62845 w 207624"/>
                <a:gd name="connsiteY30" fmla="*/ 386499 h 449344"/>
                <a:gd name="connsiteX31" fmla="*/ 47134 w 207624"/>
                <a:gd name="connsiteY31" fmla="*/ 405352 h 449344"/>
                <a:gd name="connsiteX32" fmla="*/ 37707 w 207624"/>
                <a:gd name="connsiteY32" fmla="*/ 408495 h 449344"/>
                <a:gd name="connsiteX33" fmla="*/ 28280 w 207624"/>
                <a:gd name="connsiteY33" fmla="*/ 417922 h 449344"/>
                <a:gd name="connsiteX34" fmla="*/ 15711 w 207624"/>
                <a:gd name="connsiteY34" fmla="*/ 436775 h 449344"/>
                <a:gd name="connsiteX35" fmla="*/ 6284 w 207624"/>
                <a:gd name="connsiteY35" fmla="*/ 449344 h 449344"/>
                <a:gd name="connsiteX36" fmla="*/ 6284 w 207624"/>
                <a:gd name="connsiteY36" fmla="*/ 449344 h 44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7624" h="449344">
                  <a:moveTo>
                    <a:pt x="0" y="0"/>
                  </a:moveTo>
                  <a:lnTo>
                    <a:pt x="0" y="0"/>
                  </a:lnTo>
                  <a:cubicBezTo>
                    <a:pt x="7332" y="6285"/>
                    <a:pt x="15471" y="11735"/>
                    <a:pt x="21996" y="18854"/>
                  </a:cubicBezTo>
                  <a:cubicBezTo>
                    <a:pt x="27100" y="24422"/>
                    <a:pt x="28281" y="33517"/>
                    <a:pt x="34565" y="37707"/>
                  </a:cubicBezTo>
                  <a:cubicBezTo>
                    <a:pt x="37707" y="39802"/>
                    <a:pt x="41091" y="41574"/>
                    <a:pt x="43992" y="43992"/>
                  </a:cubicBezTo>
                  <a:cubicBezTo>
                    <a:pt x="54826" y="53021"/>
                    <a:pt x="51451" y="55342"/>
                    <a:pt x="65988" y="59703"/>
                  </a:cubicBezTo>
                  <a:cubicBezTo>
                    <a:pt x="72090" y="61534"/>
                    <a:pt x="78557" y="61798"/>
                    <a:pt x="84841" y="62845"/>
                  </a:cubicBezTo>
                  <a:cubicBezTo>
                    <a:pt x="90078" y="64940"/>
                    <a:pt x="95507" y="66607"/>
                    <a:pt x="100552" y="69130"/>
                  </a:cubicBezTo>
                  <a:cubicBezTo>
                    <a:pt x="103930" y="70819"/>
                    <a:pt x="106601" y="73725"/>
                    <a:pt x="109979" y="75414"/>
                  </a:cubicBezTo>
                  <a:cubicBezTo>
                    <a:pt x="112942" y="76895"/>
                    <a:pt x="116510" y="76948"/>
                    <a:pt x="119406" y="78557"/>
                  </a:cubicBezTo>
                  <a:cubicBezTo>
                    <a:pt x="151816" y="96563"/>
                    <a:pt x="126358" y="87159"/>
                    <a:pt x="147687" y="94268"/>
                  </a:cubicBezTo>
                  <a:cubicBezTo>
                    <a:pt x="153971" y="98458"/>
                    <a:pt x="160498" y="102305"/>
                    <a:pt x="166540" y="106837"/>
                  </a:cubicBezTo>
                  <a:cubicBezTo>
                    <a:pt x="175788" y="113773"/>
                    <a:pt x="181240" y="116937"/>
                    <a:pt x="188536" y="125691"/>
                  </a:cubicBezTo>
                  <a:cubicBezTo>
                    <a:pt x="190954" y="128592"/>
                    <a:pt x="192726" y="131975"/>
                    <a:pt x="194821" y="135117"/>
                  </a:cubicBezTo>
                  <a:cubicBezTo>
                    <a:pt x="198320" y="145614"/>
                    <a:pt x="198475" y="145277"/>
                    <a:pt x="201105" y="157113"/>
                  </a:cubicBezTo>
                  <a:cubicBezTo>
                    <a:pt x="202264" y="162327"/>
                    <a:pt x="203541" y="167531"/>
                    <a:pt x="204247" y="172825"/>
                  </a:cubicBezTo>
                  <a:cubicBezTo>
                    <a:pt x="205638" y="183259"/>
                    <a:pt x="206342" y="193773"/>
                    <a:pt x="207390" y="204247"/>
                  </a:cubicBezTo>
                  <a:cubicBezTo>
                    <a:pt x="207311" y="205663"/>
                    <a:pt x="209648" y="253147"/>
                    <a:pt x="201105" y="270235"/>
                  </a:cubicBezTo>
                  <a:cubicBezTo>
                    <a:pt x="199416" y="273613"/>
                    <a:pt x="197491" y="276992"/>
                    <a:pt x="194821" y="279662"/>
                  </a:cubicBezTo>
                  <a:cubicBezTo>
                    <a:pt x="192151" y="282332"/>
                    <a:pt x="188536" y="283851"/>
                    <a:pt x="185394" y="285946"/>
                  </a:cubicBezTo>
                  <a:cubicBezTo>
                    <a:pt x="179276" y="304297"/>
                    <a:pt x="187037" y="287446"/>
                    <a:pt x="172825" y="301658"/>
                  </a:cubicBezTo>
                  <a:cubicBezTo>
                    <a:pt x="170155" y="304328"/>
                    <a:pt x="169489" y="308725"/>
                    <a:pt x="166540" y="311084"/>
                  </a:cubicBezTo>
                  <a:cubicBezTo>
                    <a:pt x="163953" y="313153"/>
                    <a:pt x="160076" y="312746"/>
                    <a:pt x="157113" y="314227"/>
                  </a:cubicBezTo>
                  <a:cubicBezTo>
                    <a:pt x="153735" y="315916"/>
                    <a:pt x="150760" y="318316"/>
                    <a:pt x="147687" y="320511"/>
                  </a:cubicBezTo>
                  <a:cubicBezTo>
                    <a:pt x="143425" y="323555"/>
                    <a:pt x="139408" y="326935"/>
                    <a:pt x="135117" y="329938"/>
                  </a:cubicBezTo>
                  <a:cubicBezTo>
                    <a:pt x="128929" y="334269"/>
                    <a:pt x="116264" y="342507"/>
                    <a:pt x="116264" y="342507"/>
                  </a:cubicBezTo>
                  <a:cubicBezTo>
                    <a:pt x="114169" y="345649"/>
                    <a:pt x="112397" y="349033"/>
                    <a:pt x="109979" y="351934"/>
                  </a:cubicBezTo>
                  <a:cubicBezTo>
                    <a:pt x="105015" y="357891"/>
                    <a:pt x="98188" y="364114"/>
                    <a:pt x="91126" y="367645"/>
                  </a:cubicBezTo>
                  <a:cubicBezTo>
                    <a:pt x="88163" y="369126"/>
                    <a:pt x="84841" y="369740"/>
                    <a:pt x="81699" y="370788"/>
                  </a:cubicBezTo>
                  <a:cubicBezTo>
                    <a:pt x="78557" y="373930"/>
                    <a:pt x="75686" y="377369"/>
                    <a:pt x="72272" y="380214"/>
                  </a:cubicBezTo>
                  <a:cubicBezTo>
                    <a:pt x="69371" y="382632"/>
                    <a:pt x="65515" y="383828"/>
                    <a:pt x="62845" y="386499"/>
                  </a:cubicBezTo>
                  <a:cubicBezTo>
                    <a:pt x="51250" y="398095"/>
                    <a:pt x="62581" y="395054"/>
                    <a:pt x="47134" y="405352"/>
                  </a:cubicBezTo>
                  <a:cubicBezTo>
                    <a:pt x="44378" y="407189"/>
                    <a:pt x="40849" y="407447"/>
                    <a:pt x="37707" y="408495"/>
                  </a:cubicBezTo>
                  <a:cubicBezTo>
                    <a:pt x="34565" y="411637"/>
                    <a:pt x="31008" y="414414"/>
                    <a:pt x="28280" y="417922"/>
                  </a:cubicBezTo>
                  <a:cubicBezTo>
                    <a:pt x="23643" y="423884"/>
                    <a:pt x="19901" y="430491"/>
                    <a:pt x="15711" y="436775"/>
                  </a:cubicBezTo>
                  <a:cubicBezTo>
                    <a:pt x="8603" y="447437"/>
                    <a:pt x="12099" y="443531"/>
                    <a:pt x="6284" y="449344"/>
                  </a:cubicBezTo>
                  <a:lnTo>
                    <a:pt x="6284" y="449344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0019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AC6C82"/>
            </a:gs>
            <a:gs pos="0">
              <a:schemeClr val="accent4">
                <a:lumMod val="40000"/>
                <a:lumOff val="6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2DAF60F6-5B9F-4A4D-95D7-716097FA3D88}"/>
              </a:ext>
            </a:extLst>
          </p:cNvPr>
          <p:cNvGrpSpPr/>
          <p:nvPr/>
        </p:nvGrpSpPr>
        <p:grpSpPr>
          <a:xfrm>
            <a:off x="0" y="0"/>
            <a:ext cx="12191999" cy="1432261"/>
            <a:chOff x="5533292" y="1808579"/>
            <a:chExt cx="12191999" cy="1432261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4AD0DDD-9985-4C2E-A33F-76CABBF7A32D}"/>
                </a:ext>
              </a:extLst>
            </p:cNvPr>
            <p:cNvSpPr/>
            <p:nvPr/>
          </p:nvSpPr>
          <p:spPr>
            <a:xfrm>
              <a:off x="5533292" y="1808581"/>
              <a:ext cx="10744200" cy="1432259"/>
            </a:xfrm>
            <a:prstGeom prst="roundRect">
              <a:avLst>
                <a:gd name="adj" fmla="val 50000"/>
              </a:avLst>
            </a:prstGeom>
            <a:solidFill>
              <a:srgbClr val="854B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35C6A4E-580D-4782-BBB4-147D0EB2E855}"/>
                </a:ext>
              </a:extLst>
            </p:cNvPr>
            <p:cNvSpPr/>
            <p:nvPr/>
          </p:nvSpPr>
          <p:spPr>
            <a:xfrm>
              <a:off x="6164662" y="1808579"/>
              <a:ext cx="11560629" cy="1432259"/>
            </a:xfrm>
            <a:prstGeom prst="roundRect">
              <a:avLst>
                <a:gd name="adj" fmla="val 50000"/>
              </a:avLst>
            </a:prstGeom>
            <a:solidFill>
              <a:srgbClr val="AC6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8772530-60AC-4768-9A97-3ECCD95C37FC}"/>
                </a:ext>
              </a:extLst>
            </p:cNvPr>
            <p:cNvSpPr/>
            <p:nvPr/>
          </p:nvSpPr>
          <p:spPr>
            <a:xfrm>
              <a:off x="5820176" y="2038708"/>
              <a:ext cx="972000" cy="972000"/>
            </a:xfrm>
            <a:prstGeom prst="ellipse">
              <a:avLst/>
            </a:prstGeom>
            <a:solidFill>
              <a:srgbClr val="3233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4DC731E-6492-4458-9E62-C2F200928E4D}"/>
                </a:ext>
              </a:extLst>
            </p:cNvPr>
            <p:cNvSpPr txBox="1"/>
            <p:nvPr/>
          </p:nvSpPr>
          <p:spPr>
            <a:xfrm>
              <a:off x="5983010" y="1924543"/>
              <a:ext cx="6463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>
                  <a:solidFill>
                    <a:srgbClr val="EDD62F"/>
                  </a:solidFill>
                  <a:latin typeface="Norwester" panose="00000506000000000000" pitchFamily="50" charset="0"/>
                </a:rPr>
                <a:t>2</a:t>
              </a:r>
              <a:endParaRPr lang="ko-KR" altLang="en-US" sz="7200">
                <a:solidFill>
                  <a:srgbClr val="EDD62F"/>
                </a:solidFill>
                <a:latin typeface="Norwester" panose="00000506000000000000" pitchFamily="50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1A3E516-DDD2-4D7C-8E20-4D7A1B029878}"/>
              </a:ext>
            </a:extLst>
          </p:cNvPr>
          <p:cNvSpPr txBox="1"/>
          <p:nvPr/>
        </p:nvSpPr>
        <p:spPr>
          <a:xfrm>
            <a:off x="1406923" y="113399"/>
            <a:ext cx="7015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>
                <a:solidFill>
                  <a:srgbClr val="FFE699"/>
                </a:solidFill>
                <a:latin typeface="Norwester" panose="00000506000000000000" pitchFamily="50" charset="0"/>
                <a:ea typeface="맑은 고딕" panose="020B0503020000020004" pitchFamily="50" charset="-127"/>
              </a:rPr>
              <a:t>Special Features</a:t>
            </a:r>
            <a:endParaRPr lang="ko-KR" altLang="en-US" sz="7200">
              <a:solidFill>
                <a:srgbClr val="FFE699"/>
              </a:solidFill>
              <a:latin typeface="Norwester" panose="00000506000000000000" pitchFamily="50" charset="0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D5F8D2-DFC0-498E-9F73-30B6ED802116}"/>
              </a:ext>
            </a:extLst>
          </p:cNvPr>
          <p:cNvSpPr txBox="1"/>
          <p:nvPr/>
        </p:nvSpPr>
        <p:spPr>
          <a:xfrm>
            <a:off x="8337256" y="59268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FEE4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37394A-A2C2-4629-84C0-2203601F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99" y="1625349"/>
            <a:ext cx="3567862" cy="2187957"/>
          </a:xfrm>
          <a:prstGeom prst="rect">
            <a:avLst/>
          </a:prstGeom>
        </p:spPr>
      </p:pic>
      <p:pic>
        <p:nvPicPr>
          <p:cNvPr id="20484" name="Picture 4" descr="mongo db에 대한 이미지 검색결과">
            <a:extLst>
              <a:ext uri="{FF2B5EF4-FFF2-40B4-BE49-F238E27FC236}">
                <a16:creationId xmlns:a16="http://schemas.microsoft.com/office/drawing/2014/main" id="{7972D977-F98D-4611-B088-90C807D9E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045" y="1239017"/>
            <a:ext cx="2894467" cy="339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79974A7-2AF0-4E56-A2C3-0E6B92788FB8}"/>
              </a:ext>
            </a:extLst>
          </p:cNvPr>
          <p:cNvGrpSpPr/>
          <p:nvPr/>
        </p:nvGrpSpPr>
        <p:grpSpPr>
          <a:xfrm>
            <a:off x="4238940" y="3447772"/>
            <a:ext cx="3430300" cy="3370340"/>
            <a:chOff x="4238940" y="3447772"/>
            <a:chExt cx="3430300" cy="337034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E93EA99-4AD5-4472-B2A5-0BB0C7026F93}"/>
                </a:ext>
              </a:extLst>
            </p:cNvPr>
            <p:cNvGrpSpPr/>
            <p:nvPr/>
          </p:nvGrpSpPr>
          <p:grpSpPr>
            <a:xfrm rot="20754724">
              <a:off x="5147211" y="3447772"/>
              <a:ext cx="2330690" cy="2791796"/>
              <a:chOff x="6276714" y="2063408"/>
              <a:chExt cx="1245267" cy="1523451"/>
            </a:xfr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path path="circle">
                <a:fillToRect r="100000" b="100000"/>
              </a:path>
            </a:gradFill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D6DA1C82-5FFB-4969-AC91-72B321A30502}"/>
                  </a:ext>
                </a:extLst>
              </p:cNvPr>
              <p:cNvSpPr/>
              <p:nvPr/>
            </p:nvSpPr>
            <p:spPr>
              <a:xfrm>
                <a:off x="6276714" y="2625053"/>
                <a:ext cx="1245267" cy="961806"/>
              </a:xfrm>
              <a:custGeom>
                <a:avLst/>
                <a:gdLst>
                  <a:gd name="connsiteX0" fmla="*/ 622633 w 1245267"/>
                  <a:gd name="connsiteY0" fmla="*/ 0 h 961806"/>
                  <a:gd name="connsiteX1" fmla="*/ 1235331 w 1245267"/>
                  <a:gd name="connsiteY1" fmla="*/ 803269 h 961806"/>
                  <a:gd name="connsiteX2" fmla="*/ 1245267 w 1245267"/>
                  <a:gd name="connsiteY2" fmla="*/ 961806 h 961806"/>
                  <a:gd name="connsiteX3" fmla="*/ 0 w 1245267"/>
                  <a:gd name="connsiteY3" fmla="*/ 961806 h 961806"/>
                  <a:gd name="connsiteX4" fmla="*/ 9935 w 1245267"/>
                  <a:gd name="connsiteY4" fmla="*/ 803269 h 961806"/>
                  <a:gd name="connsiteX5" fmla="*/ 622633 w 1245267"/>
                  <a:gd name="connsiteY5" fmla="*/ 0 h 96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45267" h="961806">
                    <a:moveTo>
                      <a:pt x="622633" y="0"/>
                    </a:moveTo>
                    <a:cubicBezTo>
                      <a:pt x="924859" y="0"/>
                      <a:pt x="1177015" y="344845"/>
                      <a:pt x="1235331" y="803269"/>
                    </a:cubicBezTo>
                    <a:lnTo>
                      <a:pt x="1245267" y="961806"/>
                    </a:lnTo>
                    <a:lnTo>
                      <a:pt x="0" y="961806"/>
                    </a:lnTo>
                    <a:lnTo>
                      <a:pt x="9935" y="803269"/>
                    </a:lnTo>
                    <a:cubicBezTo>
                      <a:pt x="68252" y="344845"/>
                      <a:pt x="320407" y="0"/>
                      <a:pt x="622633" y="0"/>
                    </a:cubicBezTo>
                    <a:close/>
                  </a:path>
                </a:pathLst>
              </a:custGeom>
              <a:grpFill/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47EC1E54-6FA0-4EE3-93D9-DCE405D53250}"/>
                  </a:ext>
                </a:extLst>
              </p:cNvPr>
              <p:cNvSpPr/>
              <p:nvPr/>
            </p:nvSpPr>
            <p:spPr>
              <a:xfrm>
                <a:off x="6451671" y="2063408"/>
                <a:ext cx="895350" cy="808856"/>
              </a:xfrm>
              <a:prstGeom prst="ellipse">
                <a:avLst/>
              </a:prstGeom>
              <a:grpFill/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DB67D6D8-A345-4B2C-8774-711755D49DC4}"/>
                </a:ext>
              </a:extLst>
            </p:cNvPr>
            <p:cNvSpPr/>
            <p:nvPr/>
          </p:nvSpPr>
          <p:spPr>
            <a:xfrm>
              <a:off x="4761917" y="5131393"/>
              <a:ext cx="2907323" cy="1686719"/>
            </a:xfrm>
            <a:prstGeom prst="roundRect">
              <a:avLst/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bg1"/>
                </a:gs>
              </a:gsLst>
              <a:path path="circle">
                <a:fillToRect r="100000" b="100000"/>
              </a:path>
            </a:gradFill>
            <a:ln w="63500">
              <a:solidFill>
                <a:schemeClr val="tx1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A8A4D86-A61A-45B2-8C86-060225FDE0A6}"/>
                </a:ext>
              </a:extLst>
            </p:cNvPr>
            <p:cNvSpPr/>
            <p:nvPr/>
          </p:nvSpPr>
          <p:spPr>
            <a:xfrm>
              <a:off x="4238940" y="4883635"/>
              <a:ext cx="2907323" cy="1686719"/>
            </a:xfrm>
            <a:prstGeom prst="roundRect">
              <a:avLst/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63500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08AD784-12D0-4956-B4C1-28F1A1EA64AD}"/>
              </a:ext>
            </a:extLst>
          </p:cNvPr>
          <p:cNvGrpSpPr/>
          <p:nvPr/>
        </p:nvGrpSpPr>
        <p:grpSpPr>
          <a:xfrm>
            <a:off x="1754145" y="3436402"/>
            <a:ext cx="3069137" cy="2894467"/>
            <a:chOff x="1754145" y="3436402"/>
            <a:chExt cx="3069137" cy="2894467"/>
          </a:xfrm>
        </p:grpSpPr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369B4990-EADF-4F77-97A9-C1953F57A5EB}"/>
                </a:ext>
              </a:extLst>
            </p:cNvPr>
            <p:cNvSpPr/>
            <p:nvPr/>
          </p:nvSpPr>
          <p:spPr>
            <a:xfrm rot="14499899">
              <a:off x="1841480" y="3349067"/>
              <a:ext cx="2894467" cy="3069137"/>
            </a:xfrm>
            <a:prstGeom prst="blockArc">
              <a:avLst>
                <a:gd name="adj1" fmla="val 10800000"/>
                <a:gd name="adj2" fmla="val 18950057"/>
                <a:gd name="adj3" fmla="val 15098"/>
              </a:avLst>
            </a:prstGeom>
            <a:solidFill>
              <a:srgbClr val="70B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E805B4BD-1D7F-4E43-AD65-F450D8837FEC}"/>
                </a:ext>
              </a:extLst>
            </p:cNvPr>
            <p:cNvSpPr/>
            <p:nvPr/>
          </p:nvSpPr>
          <p:spPr>
            <a:xfrm rot="1390053">
              <a:off x="1827184" y="3914844"/>
              <a:ext cx="727727" cy="709693"/>
            </a:xfrm>
            <a:prstGeom prst="triangle">
              <a:avLst>
                <a:gd name="adj" fmla="val 48949"/>
              </a:avLst>
            </a:prstGeom>
            <a:solidFill>
              <a:srgbClr val="70BD53"/>
            </a:solidFill>
            <a:ln w="38100" cap="rnd">
              <a:solidFill>
                <a:srgbClr val="70BD5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4E610DC-D5FC-42DC-8E26-B62B3C452C98}"/>
              </a:ext>
            </a:extLst>
          </p:cNvPr>
          <p:cNvGrpSpPr/>
          <p:nvPr/>
        </p:nvGrpSpPr>
        <p:grpSpPr>
          <a:xfrm rot="1236077" flipH="1">
            <a:off x="7448683" y="3388368"/>
            <a:ext cx="3567862" cy="2894467"/>
            <a:chOff x="1754144" y="3436402"/>
            <a:chExt cx="3069137" cy="2894467"/>
          </a:xfrm>
          <a:solidFill>
            <a:srgbClr val="81C564"/>
          </a:solidFill>
        </p:grpSpPr>
        <p:sp>
          <p:nvSpPr>
            <p:cNvPr id="41" name="막힌 원호 40">
              <a:extLst>
                <a:ext uri="{FF2B5EF4-FFF2-40B4-BE49-F238E27FC236}">
                  <a16:creationId xmlns:a16="http://schemas.microsoft.com/office/drawing/2014/main" id="{54F5F219-91A0-45FE-B6AC-DD948881B5FB}"/>
                </a:ext>
              </a:extLst>
            </p:cNvPr>
            <p:cNvSpPr/>
            <p:nvPr/>
          </p:nvSpPr>
          <p:spPr>
            <a:xfrm rot="14499899">
              <a:off x="1841479" y="3349067"/>
              <a:ext cx="2894467" cy="3069137"/>
            </a:xfrm>
            <a:prstGeom prst="blockArc">
              <a:avLst>
                <a:gd name="adj1" fmla="val 10800000"/>
                <a:gd name="adj2" fmla="val 18950057"/>
                <a:gd name="adj3" fmla="val 150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CB378EF0-9336-4633-BFF8-756FCA26CA81}"/>
                </a:ext>
              </a:extLst>
            </p:cNvPr>
            <p:cNvSpPr/>
            <p:nvPr/>
          </p:nvSpPr>
          <p:spPr>
            <a:xfrm rot="1390053">
              <a:off x="1827184" y="3914844"/>
              <a:ext cx="727727" cy="709693"/>
            </a:xfrm>
            <a:prstGeom prst="triangle">
              <a:avLst>
                <a:gd name="adj" fmla="val 48949"/>
              </a:avLst>
            </a:prstGeom>
            <a:grpFill/>
            <a:ln w="38100" cap="rnd">
              <a:solidFill>
                <a:srgbClr val="81C56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D4426F3-D06C-4164-8A23-E2D89BAA4EC1}"/>
              </a:ext>
            </a:extLst>
          </p:cNvPr>
          <p:cNvSpPr txBox="1"/>
          <p:nvPr/>
        </p:nvSpPr>
        <p:spPr>
          <a:xfrm>
            <a:off x="90163" y="3816132"/>
            <a:ext cx="40799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latin typeface="Norwester" panose="00000506000000000000" pitchFamily="50" charset="0"/>
              </a:rPr>
              <a:t>node.js</a:t>
            </a:r>
            <a:r>
              <a:rPr lang="ko-KR" altLang="en-US" sz="4800">
                <a:latin typeface="Norwester" panose="00000506000000000000" pitchFamily="50" charset="0"/>
              </a:rPr>
              <a:t> </a:t>
            </a:r>
            <a:r>
              <a:rPr lang="ko-KR" altLang="en-US" sz="4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플랫폼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BEE99D-AA5F-4F75-A3B8-4F05B1186681}"/>
              </a:ext>
            </a:extLst>
          </p:cNvPr>
          <p:cNvSpPr txBox="1"/>
          <p:nvPr/>
        </p:nvSpPr>
        <p:spPr>
          <a:xfrm>
            <a:off x="8891254" y="4206913"/>
            <a:ext cx="28376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>
                <a:latin typeface="Norwester" panose="00000506000000000000" pitchFamily="50" charset="0"/>
                <a:ea typeface="나눔고딕 ExtraBold" panose="020D0904000000000000" pitchFamily="50" charset="-127"/>
              </a:rPr>
              <a:t>mongoDB </a:t>
            </a:r>
          </a:p>
          <a:p>
            <a:pPr algn="r"/>
            <a:r>
              <a:rPr lang="ko-KR" altLang="en-US" sz="4400">
                <a:latin typeface="Norwester" panose="00000506000000000000" pitchFamily="50" charset="0"/>
                <a:ea typeface="나눔고딕 ExtraBold" panose="020D0904000000000000" pitchFamily="50" charset="-127"/>
              </a:rPr>
              <a:t>프레임워크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EA248A-3AAF-438D-B720-E4F559C8E8A2}"/>
              </a:ext>
            </a:extLst>
          </p:cNvPr>
          <p:cNvSpPr txBox="1"/>
          <p:nvPr/>
        </p:nvSpPr>
        <p:spPr>
          <a:xfrm>
            <a:off x="4389256" y="1935957"/>
            <a:ext cx="50369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>
                <a:solidFill>
                  <a:srgbClr val="2A592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및 구현</a:t>
            </a:r>
          </a:p>
        </p:txBody>
      </p:sp>
    </p:spTree>
    <p:extLst>
      <p:ext uri="{BB962C8B-B14F-4D97-AF65-F5344CB8AC3E}">
        <p14:creationId xmlns:p14="http://schemas.microsoft.com/office/powerpoint/2010/main" val="3408234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AC6C82"/>
            </a:gs>
            <a:gs pos="0">
              <a:schemeClr val="accent4">
                <a:lumMod val="40000"/>
                <a:lumOff val="6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2DAF60F6-5B9F-4A4D-95D7-716097FA3D88}"/>
              </a:ext>
            </a:extLst>
          </p:cNvPr>
          <p:cNvGrpSpPr/>
          <p:nvPr/>
        </p:nvGrpSpPr>
        <p:grpSpPr>
          <a:xfrm>
            <a:off x="0" y="0"/>
            <a:ext cx="12191999" cy="1432261"/>
            <a:chOff x="5533292" y="1808579"/>
            <a:chExt cx="12191999" cy="1432261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4AD0DDD-9985-4C2E-A33F-76CABBF7A32D}"/>
                </a:ext>
              </a:extLst>
            </p:cNvPr>
            <p:cNvSpPr/>
            <p:nvPr/>
          </p:nvSpPr>
          <p:spPr>
            <a:xfrm>
              <a:off x="5533292" y="1808581"/>
              <a:ext cx="10744200" cy="1432259"/>
            </a:xfrm>
            <a:prstGeom prst="roundRect">
              <a:avLst>
                <a:gd name="adj" fmla="val 50000"/>
              </a:avLst>
            </a:prstGeom>
            <a:solidFill>
              <a:srgbClr val="854B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35C6A4E-580D-4782-BBB4-147D0EB2E855}"/>
                </a:ext>
              </a:extLst>
            </p:cNvPr>
            <p:cNvSpPr/>
            <p:nvPr/>
          </p:nvSpPr>
          <p:spPr>
            <a:xfrm>
              <a:off x="6164662" y="1808579"/>
              <a:ext cx="11560629" cy="1432259"/>
            </a:xfrm>
            <a:prstGeom prst="roundRect">
              <a:avLst>
                <a:gd name="adj" fmla="val 50000"/>
              </a:avLst>
            </a:prstGeom>
            <a:solidFill>
              <a:srgbClr val="AC6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8772530-60AC-4768-9A97-3ECCD95C37FC}"/>
                </a:ext>
              </a:extLst>
            </p:cNvPr>
            <p:cNvSpPr/>
            <p:nvPr/>
          </p:nvSpPr>
          <p:spPr>
            <a:xfrm>
              <a:off x="5820176" y="2038708"/>
              <a:ext cx="972000" cy="972000"/>
            </a:xfrm>
            <a:prstGeom prst="ellipse">
              <a:avLst/>
            </a:prstGeom>
            <a:solidFill>
              <a:srgbClr val="3233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4DC731E-6492-4458-9E62-C2F200928E4D}"/>
                </a:ext>
              </a:extLst>
            </p:cNvPr>
            <p:cNvSpPr txBox="1"/>
            <p:nvPr/>
          </p:nvSpPr>
          <p:spPr>
            <a:xfrm>
              <a:off x="5983010" y="1924543"/>
              <a:ext cx="6463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>
                  <a:solidFill>
                    <a:srgbClr val="EDD62F"/>
                  </a:solidFill>
                  <a:latin typeface="Norwester" panose="00000506000000000000" pitchFamily="50" charset="0"/>
                </a:rPr>
                <a:t>2</a:t>
              </a:r>
              <a:endParaRPr lang="ko-KR" altLang="en-US" sz="7200">
                <a:solidFill>
                  <a:srgbClr val="EDD62F"/>
                </a:solidFill>
                <a:latin typeface="Norwester" panose="00000506000000000000" pitchFamily="50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1A3E516-DDD2-4D7C-8E20-4D7A1B029878}"/>
              </a:ext>
            </a:extLst>
          </p:cNvPr>
          <p:cNvSpPr txBox="1"/>
          <p:nvPr/>
        </p:nvSpPr>
        <p:spPr>
          <a:xfrm>
            <a:off x="1406923" y="113399"/>
            <a:ext cx="7015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>
                <a:solidFill>
                  <a:srgbClr val="FFE699"/>
                </a:solidFill>
                <a:latin typeface="Norwester" panose="00000506000000000000" pitchFamily="50" charset="0"/>
                <a:ea typeface="맑은 고딕" panose="020B0503020000020004" pitchFamily="50" charset="-127"/>
              </a:rPr>
              <a:t>Special Features</a:t>
            </a:r>
            <a:endParaRPr lang="ko-KR" altLang="en-US" sz="7200">
              <a:solidFill>
                <a:srgbClr val="FFE699"/>
              </a:solidFill>
              <a:latin typeface="Norwester" panose="00000506000000000000" pitchFamily="50" charset="0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D5F8D2-DFC0-498E-9F73-30B6ED802116}"/>
              </a:ext>
            </a:extLst>
          </p:cNvPr>
          <p:cNvSpPr txBox="1"/>
          <p:nvPr/>
        </p:nvSpPr>
        <p:spPr>
          <a:xfrm>
            <a:off x="8337256" y="59268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FEE4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52D960-6387-41C3-AEE5-BA31C73A4D8B}"/>
              </a:ext>
            </a:extLst>
          </p:cNvPr>
          <p:cNvGrpSpPr/>
          <p:nvPr/>
        </p:nvGrpSpPr>
        <p:grpSpPr>
          <a:xfrm>
            <a:off x="76200" y="2207759"/>
            <a:ext cx="5537093" cy="3562877"/>
            <a:chOff x="-383123" y="1625349"/>
            <a:chExt cx="4401540" cy="25225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E37394A-A2C2-4629-84C0-2203601F1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299" y="1625349"/>
              <a:ext cx="2834297" cy="173810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4426F3-D06C-4164-8A23-E2D89BAA4EC1}"/>
                </a:ext>
              </a:extLst>
            </p:cNvPr>
            <p:cNvSpPr txBox="1"/>
            <p:nvPr/>
          </p:nvSpPr>
          <p:spPr>
            <a:xfrm>
              <a:off x="-383123" y="3363454"/>
              <a:ext cx="4401540" cy="784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>
                  <a:latin typeface="Norwester" panose="00000506000000000000" pitchFamily="50" charset="0"/>
                </a:rPr>
                <a:t>node.js</a:t>
              </a:r>
              <a:r>
                <a:rPr lang="ko-KR" altLang="en-US" sz="6600">
                  <a:latin typeface="Norwester" panose="00000506000000000000" pitchFamily="50" charset="0"/>
                </a:rPr>
                <a:t> </a:t>
              </a:r>
              <a:r>
                <a:rPr lang="ko-KR" altLang="en-US" sz="66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플랫폼</a:t>
              </a:r>
            </a:p>
          </p:txBody>
        </p:sp>
      </p:grp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F8A40638-4EE8-4C0A-B3AD-B70E907BC7E9}"/>
              </a:ext>
            </a:extLst>
          </p:cNvPr>
          <p:cNvSpPr/>
          <p:nvPr/>
        </p:nvSpPr>
        <p:spPr>
          <a:xfrm>
            <a:off x="4596308" y="3058996"/>
            <a:ext cx="2058601" cy="1419223"/>
          </a:xfrm>
          <a:prstGeom prst="rightArrow">
            <a:avLst/>
          </a:prstGeom>
          <a:solidFill>
            <a:srgbClr val="81C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F88F40-B905-4D19-A95E-0A756D74E4F3}"/>
              </a:ext>
            </a:extLst>
          </p:cNvPr>
          <p:cNvSpPr/>
          <p:nvPr/>
        </p:nvSpPr>
        <p:spPr>
          <a:xfrm>
            <a:off x="6879335" y="2614445"/>
            <a:ext cx="556549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200">
                <a:solidFill>
                  <a:srgbClr val="FF0000"/>
                </a:solidFill>
                <a:latin typeface="Norwester" panose="00000506000000000000" pitchFamily="50" charset="0"/>
              </a:rPr>
              <a:t>Non-Blocking</a:t>
            </a:r>
            <a:r>
              <a:rPr lang="en-US" altLang="ko-KR" sz="7200">
                <a:latin typeface="Norwester" panose="00000506000000000000" pitchFamily="50" charset="0"/>
              </a:rPr>
              <a:t> </a:t>
            </a:r>
          </a:p>
          <a:p>
            <a:pPr algn="ctr"/>
            <a:r>
              <a:rPr lang="en-US" altLang="ko-KR" sz="7200">
                <a:latin typeface="Norwester" panose="00000506000000000000" pitchFamily="50" charset="0"/>
              </a:rPr>
              <a:t>API</a:t>
            </a:r>
            <a:endParaRPr lang="en-US" altLang="ko-KR" sz="7200" b="0" i="0">
              <a:effectLst/>
              <a:latin typeface="Norwester" panose="00000506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98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AC6C82"/>
            </a:gs>
            <a:gs pos="0">
              <a:schemeClr val="accent4">
                <a:lumMod val="40000"/>
                <a:lumOff val="6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2DAF60F6-5B9F-4A4D-95D7-716097FA3D88}"/>
              </a:ext>
            </a:extLst>
          </p:cNvPr>
          <p:cNvGrpSpPr/>
          <p:nvPr/>
        </p:nvGrpSpPr>
        <p:grpSpPr>
          <a:xfrm>
            <a:off x="0" y="0"/>
            <a:ext cx="12191999" cy="1432261"/>
            <a:chOff x="5533292" y="1808579"/>
            <a:chExt cx="12191999" cy="1432261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4AD0DDD-9985-4C2E-A33F-76CABBF7A32D}"/>
                </a:ext>
              </a:extLst>
            </p:cNvPr>
            <p:cNvSpPr/>
            <p:nvPr/>
          </p:nvSpPr>
          <p:spPr>
            <a:xfrm>
              <a:off x="5533292" y="1808581"/>
              <a:ext cx="10744200" cy="1432259"/>
            </a:xfrm>
            <a:prstGeom prst="roundRect">
              <a:avLst>
                <a:gd name="adj" fmla="val 50000"/>
              </a:avLst>
            </a:prstGeom>
            <a:solidFill>
              <a:srgbClr val="854B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35C6A4E-580D-4782-BBB4-147D0EB2E855}"/>
                </a:ext>
              </a:extLst>
            </p:cNvPr>
            <p:cNvSpPr/>
            <p:nvPr/>
          </p:nvSpPr>
          <p:spPr>
            <a:xfrm>
              <a:off x="6164662" y="1808579"/>
              <a:ext cx="11560629" cy="1432259"/>
            </a:xfrm>
            <a:prstGeom prst="roundRect">
              <a:avLst>
                <a:gd name="adj" fmla="val 50000"/>
              </a:avLst>
            </a:prstGeom>
            <a:solidFill>
              <a:srgbClr val="AC6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8772530-60AC-4768-9A97-3ECCD95C37FC}"/>
                </a:ext>
              </a:extLst>
            </p:cNvPr>
            <p:cNvSpPr/>
            <p:nvPr/>
          </p:nvSpPr>
          <p:spPr>
            <a:xfrm>
              <a:off x="5820176" y="2038708"/>
              <a:ext cx="972000" cy="972000"/>
            </a:xfrm>
            <a:prstGeom prst="ellipse">
              <a:avLst/>
            </a:prstGeom>
            <a:solidFill>
              <a:srgbClr val="3233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4DC731E-6492-4458-9E62-C2F200928E4D}"/>
                </a:ext>
              </a:extLst>
            </p:cNvPr>
            <p:cNvSpPr txBox="1"/>
            <p:nvPr/>
          </p:nvSpPr>
          <p:spPr>
            <a:xfrm>
              <a:off x="5983010" y="1924543"/>
              <a:ext cx="6463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>
                  <a:solidFill>
                    <a:srgbClr val="EDD62F"/>
                  </a:solidFill>
                  <a:latin typeface="Norwester" panose="00000506000000000000" pitchFamily="50" charset="0"/>
                </a:rPr>
                <a:t>2</a:t>
              </a:r>
              <a:endParaRPr lang="ko-KR" altLang="en-US" sz="7200">
                <a:solidFill>
                  <a:srgbClr val="EDD62F"/>
                </a:solidFill>
                <a:latin typeface="Norwester" panose="00000506000000000000" pitchFamily="50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1A3E516-DDD2-4D7C-8E20-4D7A1B029878}"/>
              </a:ext>
            </a:extLst>
          </p:cNvPr>
          <p:cNvSpPr txBox="1"/>
          <p:nvPr/>
        </p:nvSpPr>
        <p:spPr>
          <a:xfrm>
            <a:off x="1406923" y="113399"/>
            <a:ext cx="7015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>
                <a:solidFill>
                  <a:srgbClr val="FFE699"/>
                </a:solidFill>
                <a:latin typeface="Norwester" panose="00000506000000000000" pitchFamily="50" charset="0"/>
                <a:ea typeface="맑은 고딕" panose="020B0503020000020004" pitchFamily="50" charset="-127"/>
              </a:rPr>
              <a:t>Special Features</a:t>
            </a:r>
            <a:endParaRPr lang="ko-KR" altLang="en-US" sz="7200">
              <a:solidFill>
                <a:srgbClr val="FFE699"/>
              </a:solidFill>
              <a:latin typeface="Norwester" panose="00000506000000000000" pitchFamily="50" charset="0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D5F8D2-DFC0-498E-9F73-30B6ED802116}"/>
              </a:ext>
            </a:extLst>
          </p:cNvPr>
          <p:cNvSpPr txBox="1"/>
          <p:nvPr/>
        </p:nvSpPr>
        <p:spPr>
          <a:xfrm>
            <a:off x="8337256" y="59268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FEE4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특징</a:t>
            </a:r>
          </a:p>
        </p:txBody>
      </p:sp>
      <p:pic>
        <p:nvPicPr>
          <p:cNvPr id="12" name="Picture 4" descr="mongo db에 대한 이미지 검색결과">
            <a:extLst>
              <a:ext uri="{FF2B5EF4-FFF2-40B4-BE49-F238E27FC236}">
                <a16:creationId xmlns:a16="http://schemas.microsoft.com/office/drawing/2014/main" id="{3F85B3C9-825F-498C-ADB0-EF74DB8FA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4" b="27427"/>
          <a:stretch/>
        </p:blipFill>
        <p:spPr bwMode="auto">
          <a:xfrm>
            <a:off x="2519988" y="1509555"/>
            <a:ext cx="2546467" cy="191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9B7C06-2B65-49A2-A603-13F0E0BDFC0A}"/>
              </a:ext>
            </a:extLst>
          </p:cNvPr>
          <p:cNvSpPr txBox="1"/>
          <p:nvPr/>
        </p:nvSpPr>
        <p:spPr>
          <a:xfrm>
            <a:off x="-207594" y="1704597"/>
            <a:ext cx="3161556" cy="159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>
                <a:latin typeface="Norwester" panose="00000506000000000000" pitchFamily="50" charset="0"/>
                <a:ea typeface="나눔고딕 ExtraBold" panose="020D0904000000000000" pitchFamily="50" charset="-127"/>
              </a:rPr>
              <a:t>mongoDB </a:t>
            </a:r>
          </a:p>
          <a:p>
            <a:pPr algn="r"/>
            <a:r>
              <a:rPr lang="ko-KR" altLang="en-US" sz="4400">
                <a:latin typeface="Norwester" panose="00000506000000000000" pitchFamily="50" charset="0"/>
                <a:ea typeface="나눔고딕 ExtraBold" panose="020D0904000000000000" pitchFamily="50" charset="-127"/>
              </a:rPr>
              <a:t>프레임워크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672CC70-6B2E-4112-BEEE-3B620DC80494}"/>
              </a:ext>
            </a:extLst>
          </p:cNvPr>
          <p:cNvSpPr/>
          <p:nvPr/>
        </p:nvSpPr>
        <p:spPr>
          <a:xfrm>
            <a:off x="4878096" y="1839415"/>
            <a:ext cx="2251192" cy="1419223"/>
          </a:xfrm>
          <a:prstGeom prst="rightArrow">
            <a:avLst/>
          </a:prstGeom>
          <a:solidFill>
            <a:srgbClr val="81C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D8926-8CB6-4E18-8955-BE6AB2B02FED}"/>
              </a:ext>
            </a:extLst>
          </p:cNvPr>
          <p:cNvSpPr txBox="1"/>
          <p:nvPr/>
        </p:nvSpPr>
        <p:spPr>
          <a:xfrm>
            <a:off x="7125546" y="1446980"/>
            <a:ext cx="46394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>
                <a:solidFill>
                  <a:srgbClr val="FF0000"/>
                </a:solidFill>
                <a:latin typeface="Norwester" panose="00000506000000000000" pitchFamily="50" charset="0"/>
              </a:rPr>
              <a:t>No</a:t>
            </a:r>
            <a:r>
              <a:rPr lang="en-US" altLang="ko-KR" sz="13800">
                <a:latin typeface="Norwester" panose="00000506000000000000" pitchFamily="50" charset="0"/>
              </a:rPr>
              <a:t>SQL</a:t>
            </a:r>
            <a:endParaRPr lang="ko-KR" altLang="en-US" sz="13800">
              <a:latin typeface="Norwester" panose="00000506000000000000" pitchFamily="50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B23F8B-ABA9-4B26-BD69-AF1FC2315175}"/>
              </a:ext>
            </a:extLst>
          </p:cNvPr>
          <p:cNvSpPr/>
          <p:nvPr/>
        </p:nvSpPr>
        <p:spPr>
          <a:xfrm>
            <a:off x="318445" y="3963450"/>
            <a:ext cx="1193821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0" i="0">
                <a:solidFill>
                  <a:srgbClr val="222222"/>
                </a:solidFill>
                <a:effectLst/>
                <a:latin typeface="Norwester" panose="00000506000000000000" pitchFamily="50" charset="0"/>
                <a:ea typeface="나눔고딕 ExtraBold" panose="020D0904000000000000" pitchFamily="50" charset="-127"/>
              </a:rPr>
              <a:t>NoSQL</a:t>
            </a:r>
            <a:r>
              <a:rPr lang="en-US" altLang="ko-KR" sz="5400" b="0" i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</a:t>
            </a:r>
            <a:r>
              <a:rPr lang="ko-KR" altLang="en-US" sz="5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고성능 비관계형 데이터베이스</a:t>
            </a:r>
            <a:endParaRPr lang="en-US" altLang="ko-KR" sz="5400" b="0" i="0">
              <a:solidFill>
                <a:srgbClr val="22222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4000" b="0" i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전통적인 관계형 데이터베이스 보다 </a:t>
            </a:r>
            <a:endParaRPr lang="en-US" altLang="ko-KR" sz="4000" b="0" i="0">
              <a:solidFill>
                <a:srgbClr val="22222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4000" b="0" i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덜 제한적인 일관성 모델을 이용하는 </a:t>
            </a:r>
            <a:endParaRPr lang="en-US" altLang="ko-KR" sz="4000" b="0" i="0">
              <a:solidFill>
                <a:srgbClr val="222222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4000" b="0" i="0">
                <a:solidFill>
                  <a:srgbClr val="22222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데이터의 저장 및 검색을 위한 매커니즘을 제공</a:t>
            </a:r>
            <a:endParaRPr lang="ko-KR" altLang="en-US" sz="4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704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AC6C82"/>
            </a:gs>
            <a:gs pos="0">
              <a:schemeClr val="accent4">
                <a:lumMod val="40000"/>
                <a:lumOff val="6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>
            <a:extLst>
              <a:ext uri="{FF2B5EF4-FFF2-40B4-BE49-F238E27FC236}">
                <a16:creationId xmlns:a16="http://schemas.microsoft.com/office/drawing/2014/main" id="{A4A24C44-BB5E-4FE5-BA24-744AA17F4D68}"/>
              </a:ext>
            </a:extLst>
          </p:cNvPr>
          <p:cNvGrpSpPr/>
          <p:nvPr/>
        </p:nvGrpSpPr>
        <p:grpSpPr>
          <a:xfrm>
            <a:off x="2845857" y="1779573"/>
            <a:ext cx="4068238" cy="3577979"/>
            <a:chOff x="5166934" y="685800"/>
            <a:chExt cx="8295066" cy="6797429"/>
          </a:xfrm>
        </p:grpSpPr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AA3A49A1-983C-42DA-AF41-8F2899EE878D}"/>
                </a:ext>
              </a:extLst>
            </p:cNvPr>
            <p:cNvSpPr/>
            <p:nvPr/>
          </p:nvSpPr>
          <p:spPr>
            <a:xfrm>
              <a:off x="7099300" y="1727200"/>
              <a:ext cx="4927600" cy="3352800"/>
            </a:xfrm>
            <a:custGeom>
              <a:avLst/>
              <a:gdLst>
                <a:gd name="connsiteX0" fmla="*/ 2146300 w 4927600"/>
                <a:gd name="connsiteY0" fmla="*/ 0 h 3352800"/>
                <a:gd name="connsiteX1" fmla="*/ 2598057 w 4927600"/>
                <a:gd name="connsiteY1" fmla="*/ 151596 h 3352800"/>
                <a:gd name="connsiteX2" fmla="*/ 4178300 w 4927600"/>
                <a:gd name="connsiteY2" fmla="*/ 533400 h 3352800"/>
                <a:gd name="connsiteX3" fmla="*/ 4076531 w 4927600"/>
                <a:gd name="connsiteY3" fmla="*/ 670222 h 3352800"/>
                <a:gd name="connsiteX4" fmla="*/ 4927600 w 4927600"/>
                <a:gd name="connsiteY4" fmla="*/ 1460500 h 3352800"/>
                <a:gd name="connsiteX5" fmla="*/ 4470400 w 4927600"/>
                <a:gd name="connsiteY5" fmla="*/ 2171700 h 3352800"/>
                <a:gd name="connsiteX6" fmla="*/ 3035300 w 4927600"/>
                <a:gd name="connsiteY6" fmla="*/ 2070100 h 3352800"/>
                <a:gd name="connsiteX7" fmla="*/ 800100 w 4927600"/>
                <a:gd name="connsiteY7" fmla="*/ 3352800 h 3352800"/>
                <a:gd name="connsiteX8" fmla="*/ 0 w 4927600"/>
                <a:gd name="connsiteY8" fmla="*/ 1765300 h 3352800"/>
                <a:gd name="connsiteX9" fmla="*/ 762000 w 4927600"/>
                <a:gd name="connsiteY9" fmla="*/ 584200 h 3352800"/>
                <a:gd name="connsiteX10" fmla="*/ 2085134 w 4927600"/>
                <a:gd name="connsiteY10" fmla="*/ 143156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7600" h="3352800">
                  <a:moveTo>
                    <a:pt x="2146300" y="0"/>
                  </a:moveTo>
                  <a:lnTo>
                    <a:pt x="2598057" y="151596"/>
                  </a:lnTo>
                  <a:lnTo>
                    <a:pt x="4178300" y="533400"/>
                  </a:lnTo>
                  <a:lnTo>
                    <a:pt x="4076531" y="670222"/>
                  </a:lnTo>
                  <a:lnTo>
                    <a:pt x="4927600" y="1460500"/>
                  </a:lnTo>
                  <a:lnTo>
                    <a:pt x="4470400" y="2171700"/>
                  </a:lnTo>
                  <a:lnTo>
                    <a:pt x="3035300" y="2070100"/>
                  </a:lnTo>
                  <a:lnTo>
                    <a:pt x="800100" y="3352800"/>
                  </a:lnTo>
                  <a:lnTo>
                    <a:pt x="0" y="1765300"/>
                  </a:lnTo>
                  <a:lnTo>
                    <a:pt x="762000" y="584200"/>
                  </a:lnTo>
                  <a:lnTo>
                    <a:pt x="2085134" y="143156"/>
                  </a:lnTo>
                  <a:close/>
                </a:path>
              </a:pathLst>
            </a:custGeom>
            <a:gradFill>
              <a:gsLst>
                <a:gs pos="100000">
                  <a:srgbClr val="135773"/>
                </a:gs>
                <a:gs pos="0">
                  <a:srgbClr val="227FAE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98695B4A-1426-44A5-8D72-6389DF5980F7}"/>
                </a:ext>
              </a:extLst>
            </p:cNvPr>
            <p:cNvSpPr/>
            <p:nvPr/>
          </p:nvSpPr>
          <p:spPr>
            <a:xfrm>
              <a:off x="6184900" y="1111417"/>
              <a:ext cx="7277100" cy="5594183"/>
            </a:xfrm>
            <a:custGeom>
              <a:avLst/>
              <a:gdLst>
                <a:gd name="connsiteX0" fmla="*/ 3638550 w 7277100"/>
                <a:gd name="connsiteY0" fmla="*/ 0 h 5137979"/>
                <a:gd name="connsiteX1" fmla="*/ 7277100 w 7277100"/>
                <a:gd name="connsiteY1" fmla="*/ 2984500 h 5137979"/>
                <a:gd name="connsiteX2" fmla="*/ 6211394 w 7277100"/>
                <a:gd name="connsiteY2" fmla="*/ 5094860 h 5137979"/>
                <a:gd name="connsiteX3" fmla="*/ 6153554 w 7277100"/>
                <a:gd name="connsiteY3" fmla="*/ 5137979 h 5137979"/>
                <a:gd name="connsiteX4" fmla="*/ 6177168 w 7277100"/>
                <a:gd name="connsiteY4" fmla="*/ 5086891 h 5137979"/>
                <a:gd name="connsiteX5" fmla="*/ 6319218 w 7277100"/>
                <a:gd name="connsiteY5" fmla="*/ 4342902 h 5137979"/>
                <a:gd name="connsiteX6" fmla="*/ 3159609 w 7277100"/>
                <a:gd name="connsiteY6" fmla="*/ 1841002 h 5137979"/>
                <a:gd name="connsiteX7" fmla="*/ 142050 w 7277100"/>
                <a:gd name="connsiteY7" fmla="*/ 3598914 h 5137979"/>
                <a:gd name="connsiteX8" fmla="*/ 107500 w 7277100"/>
                <a:gd name="connsiteY8" fmla="*/ 3705313 h 5137979"/>
                <a:gd name="connsiteX9" fmla="*/ 73923 w 7277100"/>
                <a:gd name="connsiteY9" fmla="*/ 3585981 h 5137979"/>
                <a:gd name="connsiteX10" fmla="*/ 0 w 7277100"/>
                <a:gd name="connsiteY10" fmla="*/ 2984500 h 5137979"/>
                <a:gd name="connsiteX11" fmla="*/ 3638550 w 7277100"/>
                <a:gd name="connsiteY11" fmla="*/ 0 h 513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77100" h="5137979">
                  <a:moveTo>
                    <a:pt x="3638550" y="0"/>
                  </a:moveTo>
                  <a:cubicBezTo>
                    <a:pt x="5648066" y="0"/>
                    <a:pt x="7277100" y="1336206"/>
                    <a:pt x="7277100" y="2984500"/>
                  </a:cubicBezTo>
                  <a:cubicBezTo>
                    <a:pt x="7277100" y="3808647"/>
                    <a:pt x="6869842" y="4554772"/>
                    <a:pt x="6211394" y="5094860"/>
                  </a:cubicBezTo>
                  <a:lnTo>
                    <a:pt x="6153554" y="5137979"/>
                  </a:lnTo>
                  <a:lnTo>
                    <a:pt x="6177168" y="5086891"/>
                  </a:lnTo>
                  <a:cubicBezTo>
                    <a:pt x="6269486" y="4851865"/>
                    <a:pt x="6319218" y="4601982"/>
                    <a:pt x="6319218" y="4342902"/>
                  </a:cubicBezTo>
                  <a:cubicBezTo>
                    <a:pt x="6319218" y="2961141"/>
                    <a:pt x="4904613" y="1841002"/>
                    <a:pt x="3159609" y="1841002"/>
                  </a:cubicBezTo>
                  <a:cubicBezTo>
                    <a:pt x="1741794" y="1841002"/>
                    <a:pt x="542093" y="2580469"/>
                    <a:pt x="142050" y="3598914"/>
                  </a:cubicBezTo>
                  <a:lnTo>
                    <a:pt x="107500" y="3705313"/>
                  </a:lnTo>
                  <a:lnTo>
                    <a:pt x="73923" y="3585981"/>
                  </a:lnTo>
                  <a:cubicBezTo>
                    <a:pt x="25454" y="3391697"/>
                    <a:pt x="0" y="3190537"/>
                    <a:pt x="0" y="2984500"/>
                  </a:cubicBezTo>
                  <a:cubicBezTo>
                    <a:pt x="0" y="1336206"/>
                    <a:pt x="1629034" y="0"/>
                    <a:pt x="3638550" y="0"/>
                  </a:cubicBezTo>
                  <a:close/>
                </a:path>
              </a:pathLst>
            </a:custGeom>
            <a:gradFill flip="none" rotWithShape="1">
              <a:gsLst>
                <a:gs pos="31000">
                  <a:srgbClr val="3794C2"/>
                </a:gs>
                <a:gs pos="3000">
                  <a:srgbClr val="0F7895"/>
                </a:gs>
                <a:gs pos="100000">
                  <a:srgbClr val="52A7E0"/>
                </a:gs>
              </a:gsLst>
              <a:path path="circle">
                <a:fillToRect l="100000" t="100000"/>
              </a:path>
              <a:tileRect r="-100000" b="-100000"/>
            </a:gra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6EC36F20-B4EF-40EB-A272-C3B4F7FB9FEC}"/>
                </a:ext>
              </a:extLst>
            </p:cNvPr>
            <p:cNvSpPr/>
            <p:nvPr/>
          </p:nvSpPr>
          <p:spPr>
            <a:xfrm rot="19722898" flipH="1">
              <a:off x="5166934" y="2854060"/>
              <a:ext cx="3543300" cy="2642005"/>
            </a:xfrm>
            <a:custGeom>
              <a:avLst/>
              <a:gdLst>
                <a:gd name="connsiteX0" fmla="*/ 1406231 w 3543300"/>
                <a:gd name="connsiteY0" fmla="*/ 0 h 2634430"/>
                <a:gd name="connsiteX1" fmla="*/ 1651537 w 3543300"/>
                <a:gd name="connsiteY1" fmla="*/ 31538 h 2634430"/>
                <a:gd name="connsiteX2" fmla="*/ 3543300 w 3543300"/>
                <a:gd name="connsiteY2" fmla="*/ 1317215 h 2634430"/>
                <a:gd name="connsiteX3" fmla="*/ 1651537 w 3543300"/>
                <a:gd name="connsiteY3" fmla="*/ 2602893 h 2634430"/>
                <a:gd name="connsiteX4" fmla="*/ 1406231 w 3543300"/>
                <a:gd name="connsiteY4" fmla="*/ 2634430 h 2634430"/>
                <a:gd name="connsiteX5" fmla="*/ 1244816 w 3543300"/>
                <a:gd name="connsiteY5" fmla="*/ 2602893 h 2634430"/>
                <a:gd name="connsiteX6" fmla="*/ 0 w 3543300"/>
                <a:gd name="connsiteY6" fmla="*/ 1317215 h 2634430"/>
                <a:gd name="connsiteX7" fmla="*/ 1244816 w 3543300"/>
                <a:gd name="connsiteY7" fmla="*/ 31538 h 263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43300" h="2634430">
                  <a:moveTo>
                    <a:pt x="1406231" y="0"/>
                  </a:moveTo>
                  <a:lnTo>
                    <a:pt x="1651537" y="31538"/>
                  </a:lnTo>
                  <a:cubicBezTo>
                    <a:pt x="2747529" y="201982"/>
                    <a:pt x="3543300" y="713133"/>
                    <a:pt x="3543300" y="1317215"/>
                  </a:cubicBezTo>
                  <a:cubicBezTo>
                    <a:pt x="3543300" y="1921298"/>
                    <a:pt x="2747529" y="2432448"/>
                    <a:pt x="1651537" y="2602893"/>
                  </a:cubicBezTo>
                  <a:lnTo>
                    <a:pt x="1406231" y="2634430"/>
                  </a:lnTo>
                  <a:lnTo>
                    <a:pt x="1244816" y="2602893"/>
                  </a:lnTo>
                  <a:cubicBezTo>
                    <a:pt x="523633" y="2432448"/>
                    <a:pt x="0" y="1921298"/>
                    <a:pt x="0" y="1317215"/>
                  </a:cubicBezTo>
                  <a:cubicBezTo>
                    <a:pt x="0" y="713133"/>
                    <a:pt x="523633" y="201982"/>
                    <a:pt x="1244816" y="31538"/>
                  </a:cubicBezTo>
                  <a:close/>
                </a:path>
              </a:pathLst>
            </a:custGeom>
            <a:gradFill>
              <a:gsLst>
                <a:gs pos="100000">
                  <a:srgbClr val="267BAE"/>
                </a:gs>
                <a:gs pos="0">
                  <a:srgbClr val="3498DB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눈물 방울 75">
              <a:extLst>
                <a:ext uri="{FF2B5EF4-FFF2-40B4-BE49-F238E27FC236}">
                  <a16:creationId xmlns:a16="http://schemas.microsoft.com/office/drawing/2014/main" id="{B0F731CB-5277-46CD-B301-F9B073987DB3}"/>
                </a:ext>
              </a:extLst>
            </p:cNvPr>
            <p:cNvSpPr/>
            <p:nvPr/>
          </p:nvSpPr>
          <p:spPr>
            <a:xfrm rot="12084399">
              <a:off x="11347318" y="5879648"/>
              <a:ext cx="1169741" cy="858294"/>
            </a:xfrm>
            <a:prstGeom prst="teardrop">
              <a:avLst>
                <a:gd name="adj" fmla="val 126011"/>
              </a:avLst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눈물 방울 76">
              <a:extLst>
                <a:ext uri="{FF2B5EF4-FFF2-40B4-BE49-F238E27FC236}">
                  <a16:creationId xmlns:a16="http://schemas.microsoft.com/office/drawing/2014/main" id="{6023EE73-52E0-4712-9A35-B6110F2CD411}"/>
                </a:ext>
              </a:extLst>
            </p:cNvPr>
            <p:cNvSpPr/>
            <p:nvPr/>
          </p:nvSpPr>
          <p:spPr>
            <a:xfrm rot="4587289">
              <a:off x="12183068" y="6469212"/>
              <a:ext cx="1169741" cy="858294"/>
            </a:xfrm>
            <a:prstGeom prst="teardrop">
              <a:avLst>
                <a:gd name="adj" fmla="val 126011"/>
              </a:avLst>
            </a:prstGeom>
            <a:solidFill>
              <a:srgbClr val="52A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46A44E2F-7941-4AD5-A85F-7492732335F9}"/>
                </a:ext>
              </a:extLst>
            </p:cNvPr>
            <p:cNvSpPr/>
            <p:nvPr/>
          </p:nvSpPr>
          <p:spPr>
            <a:xfrm>
              <a:off x="8293100" y="685800"/>
              <a:ext cx="3352800" cy="774700"/>
            </a:xfrm>
            <a:custGeom>
              <a:avLst/>
              <a:gdLst>
                <a:gd name="connsiteX0" fmla="*/ 0 w 3352800"/>
                <a:gd name="connsiteY0" fmla="*/ 749300 h 774700"/>
                <a:gd name="connsiteX1" fmla="*/ 1752600 w 3352800"/>
                <a:gd name="connsiteY1" fmla="*/ 774700 h 774700"/>
                <a:gd name="connsiteX2" fmla="*/ 2730500 w 3352800"/>
                <a:gd name="connsiteY2" fmla="*/ 673100 h 774700"/>
                <a:gd name="connsiteX3" fmla="*/ 3352800 w 3352800"/>
                <a:gd name="connsiteY3" fmla="*/ 0 h 774700"/>
                <a:gd name="connsiteX4" fmla="*/ 1524000 w 3352800"/>
                <a:gd name="connsiteY4" fmla="*/ 38100 h 774700"/>
                <a:gd name="connsiteX5" fmla="*/ 0 w 3352800"/>
                <a:gd name="connsiteY5" fmla="*/ 749300 h 77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2800" h="774700">
                  <a:moveTo>
                    <a:pt x="0" y="749300"/>
                  </a:moveTo>
                  <a:lnTo>
                    <a:pt x="1752600" y="774700"/>
                  </a:lnTo>
                  <a:lnTo>
                    <a:pt x="2730500" y="673100"/>
                  </a:lnTo>
                  <a:lnTo>
                    <a:pt x="3352800" y="0"/>
                  </a:lnTo>
                  <a:lnTo>
                    <a:pt x="1524000" y="38100"/>
                  </a:lnTo>
                  <a:lnTo>
                    <a:pt x="0" y="749300"/>
                  </a:lnTo>
                  <a:close/>
                </a:path>
              </a:pathLst>
            </a:custGeom>
            <a:solidFill>
              <a:srgbClr val="0E5D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FD77936A-BF3C-40C0-AC48-856E5C662618}"/>
                </a:ext>
              </a:extLst>
            </p:cNvPr>
            <p:cNvSpPr/>
            <p:nvPr/>
          </p:nvSpPr>
          <p:spPr>
            <a:xfrm rot="19720842" flipV="1">
              <a:off x="9208667" y="3654060"/>
              <a:ext cx="2302476" cy="803331"/>
            </a:xfrm>
            <a:custGeom>
              <a:avLst/>
              <a:gdLst>
                <a:gd name="connsiteX0" fmla="*/ 0 w 3352800"/>
                <a:gd name="connsiteY0" fmla="*/ 749300 h 774700"/>
                <a:gd name="connsiteX1" fmla="*/ 1752600 w 3352800"/>
                <a:gd name="connsiteY1" fmla="*/ 774700 h 774700"/>
                <a:gd name="connsiteX2" fmla="*/ 2730500 w 3352800"/>
                <a:gd name="connsiteY2" fmla="*/ 673100 h 774700"/>
                <a:gd name="connsiteX3" fmla="*/ 3352800 w 3352800"/>
                <a:gd name="connsiteY3" fmla="*/ 0 h 774700"/>
                <a:gd name="connsiteX4" fmla="*/ 1524000 w 3352800"/>
                <a:gd name="connsiteY4" fmla="*/ 38100 h 774700"/>
                <a:gd name="connsiteX5" fmla="*/ 0 w 3352800"/>
                <a:gd name="connsiteY5" fmla="*/ 749300 h 77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2800" h="774700">
                  <a:moveTo>
                    <a:pt x="0" y="749300"/>
                  </a:moveTo>
                  <a:lnTo>
                    <a:pt x="1752600" y="774700"/>
                  </a:lnTo>
                  <a:lnTo>
                    <a:pt x="2730500" y="673100"/>
                  </a:lnTo>
                  <a:lnTo>
                    <a:pt x="3352800" y="0"/>
                  </a:lnTo>
                  <a:lnTo>
                    <a:pt x="1524000" y="38100"/>
                  </a:lnTo>
                  <a:lnTo>
                    <a:pt x="0" y="749300"/>
                  </a:lnTo>
                  <a:close/>
                </a:path>
              </a:pathLst>
            </a:custGeom>
            <a:solidFill>
              <a:srgbClr val="0B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605ECC27-9D40-4823-A68C-BF3F71ECAD7A}"/>
                </a:ext>
              </a:extLst>
            </p:cNvPr>
            <p:cNvSpPr/>
            <p:nvPr/>
          </p:nvSpPr>
          <p:spPr>
            <a:xfrm rot="20293860">
              <a:off x="8697274" y="2019767"/>
              <a:ext cx="1778000" cy="1041400"/>
            </a:xfrm>
            <a:custGeom>
              <a:avLst/>
              <a:gdLst>
                <a:gd name="connsiteX0" fmla="*/ 0 w 1778000"/>
                <a:gd name="connsiteY0" fmla="*/ 482600 h 1041400"/>
                <a:gd name="connsiteX1" fmla="*/ 0 w 1778000"/>
                <a:gd name="connsiteY1" fmla="*/ 482600 h 1041400"/>
                <a:gd name="connsiteX2" fmla="*/ 1485900 w 1778000"/>
                <a:gd name="connsiteY2" fmla="*/ 0 h 1041400"/>
                <a:gd name="connsiteX3" fmla="*/ 1778000 w 1778000"/>
                <a:gd name="connsiteY3" fmla="*/ 1041400 h 1041400"/>
                <a:gd name="connsiteX4" fmla="*/ 63500 w 1778000"/>
                <a:gd name="connsiteY4" fmla="*/ 939800 h 1041400"/>
                <a:gd name="connsiteX5" fmla="*/ 0 w 1778000"/>
                <a:gd name="connsiteY5" fmla="*/ 482600 h 104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8000" h="1041400">
                  <a:moveTo>
                    <a:pt x="0" y="482600"/>
                  </a:moveTo>
                  <a:lnTo>
                    <a:pt x="0" y="482600"/>
                  </a:lnTo>
                  <a:lnTo>
                    <a:pt x="1485900" y="0"/>
                  </a:lnTo>
                  <a:lnTo>
                    <a:pt x="1778000" y="1041400"/>
                  </a:lnTo>
                  <a:lnTo>
                    <a:pt x="63500" y="939800"/>
                  </a:lnTo>
                  <a:lnTo>
                    <a:pt x="0" y="482600"/>
                  </a:lnTo>
                  <a:close/>
                </a:path>
              </a:pathLst>
            </a:custGeom>
            <a:gradFill>
              <a:gsLst>
                <a:gs pos="0">
                  <a:srgbClr val="062735"/>
                </a:gs>
                <a:gs pos="100000">
                  <a:srgbClr val="0C506E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215FB30-FE06-43D9-AA58-3513DE323F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07927" y="3420000"/>
              <a:ext cx="1152000" cy="1152000"/>
              <a:chOff x="6104434" y="2808719"/>
              <a:chExt cx="2056054" cy="2056054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EF790CA2-EFF2-4CED-9127-0A69F2EF3EA8}"/>
                  </a:ext>
                </a:extLst>
              </p:cNvPr>
              <p:cNvSpPr/>
              <p:nvPr/>
            </p:nvSpPr>
            <p:spPr>
              <a:xfrm>
                <a:off x="6104434" y="2808719"/>
                <a:ext cx="2056054" cy="20560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F395E1BA-CDDA-4264-BF5E-A39C00D17EAE}"/>
                  </a:ext>
                </a:extLst>
              </p:cNvPr>
              <p:cNvSpPr/>
              <p:nvPr/>
            </p:nvSpPr>
            <p:spPr>
              <a:xfrm>
                <a:off x="6618447" y="3322732"/>
                <a:ext cx="1028027" cy="1028027"/>
              </a:xfrm>
              <a:prstGeom prst="ellipse">
                <a:avLst/>
              </a:prstGeom>
              <a:solidFill>
                <a:srgbClr val="021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AD36AD4-DFE9-45EA-8303-ADADD7F20746}"/>
              </a:ext>
            </a:extLst>
          </p:cNvPr>
          <p:cNvGrpSpPr/>
          <p:nvPr/>
        </p:nvGrpSpPr>
        <p:grpSpPr>
          <a:xfrm rot="21052836">
            <a:off x="104850" y="1708473"/>
            <a:ext cx="2665491" cy="2600258"/>
            <a:chOff x="6276714" y="1900293"/>
            <a:chExt cx="2665491" cy="260025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E7C5D4C-3C0C-4A9B-BA48-52A78075A0DE}"/>
                </a:ext>
              </a:extLst>
            </p:cNvPr>
            <p:cNvGrpSpPr/>
            <p:nvPr/>
          </p:nvGrpSpPr>
          <p:grpSpPr>
            <a:xfrm>
              <a:off x="6276714" y="2063408"/>
              <a:ext cx="1245267" cy="1523451"/>
              <a:chOff x="6276714" y="2063408"/>
              <a:chExt cx="1245267" cy="1523451"/>
            </a:xfr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path path="circle">
                <a:fillToRect r="100000" b="100000"/>
              </a:path>
            </a:gradFill>
          </p:grpSpPr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052E1EC5-A582-41D8-BC4D-8AAB2B682359}"/>
                  </a:ext>
                </a:extLst>
              </p:cNvPr>
              <p:cNvSpPr/>
              <p:nvPr/>
            </p:nvSpPr>
            <p:spPr>
              <a:xfrm>
                <a:off x="6276714" y="2625053"/>
                <a:ext cx="1245267" cy="961806"/>
              </a:xfrm>
              <a:custGeom>
                <a:avLst/>
                <a:gdLst>
                  <a:gd name="connsiteX0" fmla="*/ 622633 w 1245267"/>
                  <a:gd name="connsiteY0" fmla="*/ 0 h 961806"/>
                  <a:gd name="connsiteX1" fmla="*/ 1235331 w 1245267"/>
                  <a:gd name="connsiteY1" fmla="*/ 803269 h 961806"/>
                  <a:gd name="connsiteX2" fmla="*/ 1245267 w 1245267"/>
                  <a:gd name="connsiteY2" fmla="*/ 961806 h 961806"/>
                  <a:gd name="connsiteX3" fmla="*/ 0 w 1245267"/>
                  <a:gd name="connsiteY3" fmla="*/ 961806 h 961806"/>
                  <a:gd name="connsiteX4" fmla="*/ 9935 w 1245267"/>
                  <a:gd name="connsiteY4" fmla="*/ 803269 h 961806"/>
                  <a:gd name="connsiteX5" fmla="*/ 622633 w 1245267"/>
                  <a:gd name="connsiteY5" fmla="*/ 0 h 96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45267" h="961806">
                    <a:moveTo>
                      <a:pt x="622633" y="0"/>
                    </a:moveTo>
                    <a:cubicBezTo>
                      <a:pt x="924859" y="0"/>
                      <a:pt x="1177015" y="344845"/>
                      <a:pt x="1235331" y="803269"/>
                    </a:cubicBezTo>
                    <a:lnTo>
                      <a:pt x="1245267" y="961806"/>
                    </a:lnTo>
                    <a:lnTo>
                      <a:pt x="0" y="961806"/>
                    </a:lnTo>
                    <a:lnTo>
                      <a:pt x="9935" y="803269"/>
                    </a:lnTo>
                    <a:cubicBezTo>
                      <a:pt x="68252" y="344845"/>
                      <a:pt x="320407" y="0"/>
                      <a:pt x="622633" y="0"/>
                    </a:cubicBezTo>
                    <a:close/>
                  </a:path>
                </a:pathLst>
              </a:custGeom>
              <a:grpFill/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CFB29519-AEA5-4F66-A265-41798B6720E1}"/>
                  </a:ext>
                </a:extLst>
              </p:cNvPr>
              <p:cNvSpPr/>
              <p:nvPr/>
            </p:nvSpPr>
            <p:spPr>
              <a:xfrm>
                <a:off x="6451671" y="2063408"/>
                <a:ext cx="895350" cy="808856"/>
              </a:xfrm>
              <a:prstGeom prst="ellipse">
                <a:avLst/>
              </a:prstGeom>
              <a:grpFill/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066D25F-F47E-423C-AC32-0084AA80DE00}"/>
                </a:ext>
              </a:extLst>
            </p:cNvPr>
            <p:cNvGrpSpPr/>
            <p:nvPr/>
          </p:nvGrpSpPr>
          <p:grpSpPr>
            <a:xfrm>
              <a:off x="7696938" y="1900293"/>
              <a:ext cx="1245267" cy="1523451"/>
              <a:chOff x="8078816" y="2193129"/>
              <a:chExt cx="1245267" cy="1523451"/>
            </a:xfr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path path="circle">
                <a:fillToRect r="100000" b="100000"/>
              </a:path>
            </a:gradFill>
          </p:grpSpPr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C0B73808-2849-40B3-8931-89DA2371CD11}"/>
                  </a:ext>
                </a:extLst>
              </p:cNvPr>
              <p:cNvSpPr/>
              <p:nvPr/>
            </p:nvSpPr>
            <p:spPr>
              <a:xfrm>
                <a:off x="8078816" y="2754774"/>
                <a:ext cx="1245267" cy="961806"/>
              </a:xfrm>
              <a:custGeom>
                <a:avLst/>
                <a:gdLst>
                  <a:gd name="connsiteX0" fmla="*/ 622633 w 1245267"/>
                  <a:gd name="connsiteY0" fmla="*/ 0 h 961806"/>
                  <a:gd name="connsiteX1" fmla="*/ 1235331 w 1245267"/>
                  <a:gd name="connsiteY1" fmla="*/ 803269 h 961806"/>
                  <a:gd name="connsiteX2" fmla="*/ 1245267 w 1245267"/>
                  <a:gd name="connsiteY2" fmla="*/ 961806 h 961806"/>
                  <a:gd name="connsiteX3" fmla="*/ 0 w 1245267"/>
                  <a:gd name="connsiteY3" fmla="*/ 961806 h 961806"/>
                  <a:gd name="connsiteX4" fmla="*/ 9935 w 1245267"/>
                  <a:gd name="connsiteY4" fmla="*/ 803269 h 961806"/>
                  <a:gd name="connsiteX5" fmla="*/ 622633 w 1245267"/>
                  <a:gd name="connsiteY5" fmla="*/ 0 h 96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45267" h="961806">
                    <a:moveTo>
                      <a:pt x="622633" y="0"/>
                    </a:moveTo>
                    <a:cubicBezTo>
                      <a:pt x="924859" y="0"/>
                      <a:pt x="1177015" y="344845"/>
                      <a:pt x="1235331" y="803269"/>
                    </a:cubicBezTo>
                    <a:lnTo>
                      <a:pt x="1245267" y="961806"/>
                    </a:lnTo>
                    <a:lnTo>
                      <a:pt x="0" y="961806"/>
                    </a:lnTo>
                    <a:lnTo>
                      <a:pt x="9935" y="803269"/>
                    </a:lnTo>
                    <a:cubicBezTo>
                      <a:pt x="68252" y="344845"/>
                      <a:pt x="320407" y="0"/>
                      <a:pt x="622633" y="0"/>
                    </a:cubicBezTo>
                    <a:close/>
                  </a:path>
                </a:pathLst>
              </a:custGeom>
              <a:grpFill/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EB023B6F-E848-4190-9D5C-1F75F3A76DAE}"/>
                  </a:ext>
                </a:extLst>
              </p:cNvPr>
              <p:cNvSpPr/>
              <p:nvPr/>
            </p:nvSpPr>
            <p:spPr>
              <a:xfrm>
                <a:off x="8253773" y="2193129"/>
                <a:ext cx="895350" cy="808856"/>
              </a:xfrm>
              <a:prstGeom prst="ellipse">
                <a:avLst/>
              </a:prstGeom>
              <a:grpFill/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241FC17C-8E18-4736-860C-959B3C8DE4B6}"/>
                </a:ext>
              </a:extLst>
            </p:cNvPr>
            <p:cNvGrpSpPr/>
            <p:nvPr/>
          </p:nvGrpSpPr>
          <p:grpSpPr>
            <a:xfrm>
              <a:off x="7108090" y="2977100"/>
              <a:ext cx="1245267" cy="1523451"/>
              <a:chOff x="8078816" y="2193129"/>
              <a:chExt cx="1245267" cy="1523451"/>
            </a:xfrm>
            <a:gradFill>
              <a:gsLst>
                <a:gs pos="100000">
                  <a:schemeClr val="bg1">
                    <a:lumMod val="5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path path="circle">
                <a:fillToRect r="100000" b="100000"/>
              </a:path>
            </a:gradFill>
          </p:grpSpPr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2E4F5424-FEA0-4428-BCD1-CABC6A3499FF}"/>
                  </a:ext>
                </a:extLst>
              </p:cNvPr>
              <p:cNvSpPr/>
              <p:nvPr/>
            </p:nvSpPr>
            <p:spPr>
              <a:xfrm>
                <a:off x="8078816" y="2754774"/>
                <a:ext cx="1245267" cy="961806"/>
              </a:xfrm>
              <a:custGeom>
                <a:avLst/>
                <a:gdLst>
                  <a:gd name="connsiteX0" fmla="*/ 622633 w 1245267"/>
                  <a:gd name="connsiteY0" fmla="*/ 0 h 961806"/>
                  <a:gd name="connsiteX1" fmla="*/ 1235331 w 1245267"/>
                  <a:gd name="connsiteY1" fmla="*/ 803269 h 961806"/>
                  <a:gd name="connsiteX2" fmla="*/ 1245267 w 1245267"/>
                  <a:gd name="connsiteY2" fmla="*/ 961806 h 961806"/>
                  <a:gd name="connsiteX3" fmla="*/ 0 w 1245267"/>
                  <a:gd name="connsiteY3" fmla="*/ 961806 h 961806"/>
                  <a:gd name="connsiteX4" fmla="*/ 9935 w 1245267"/>
                  <a:gd name="connsiteY4" fmla="*/ 803269 h 961806"/>
                  <a:gd name="connsiteX5" fmla="*/ 622633 w 1245267"/>
                  <a:gd name="connsiteY5" fmla="*/ 0 h 96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45267" h="961806">
                    <a:moveTo>
                      <a:pt x="622633" y="0"/>
                    </a:moveTo>
                    <a:cubicBezTo>
                      <a:pt x="924859" y="0"/>
                      <a:pt x="1177015" y="344845"/>
                      <a:pt x="1235331" y="803269"/>
                    </a:cubicBezTo>
                    <a:lnTo>
                      <a:pt x="1245267" y="961806"/>
                    </a:lnTo>
                    <a:lnTo>
                      <a:pt x="0" y="961806"/>
                    </a:lnTo>
                    <a:lnTo>
                      <a:pt x="9935" y="803269"/>
                    </a:lnTo>
                    <a:cubicBezTo>
                      <a:pt x="68252" y="344845"/>
                      <a:pt x="320407" y="0"/>
                      <a:pt x="622633" y="0"/>
                    </a:cubicBezTo>
                    <a:close/>
                  </a:path>
                </a:pathLst>
              </a:custGeom>
              <a:grpFill/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5A8187C8-86B4-4464-A505-AE703039CC88}"/>
                  </a:ext>
                </a:extLst>
              </p:cNvPr>
              <p:cNvSpPr/>
              <p:nvPr/>
            </p:nvSpPr>
            <p:spPr>
              <a:xfrm>
                <a:off x="8253773" y="2193129"/>
                <a:ext cx="895350" cy="808856"/>
              </a:xfrm>
              <a:prstGeom prst="ellipse">
                <a:avLst/>
              </a:prstGeom>
              <a:grpFill/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화살표: 위로 구부러짐 40">
            <a:extLst>
              <a:ext uri="{FF2B5EF4-FFF2-40B4-BE49-F238E27FC236}">
                <a16:creationId xmlns:a16="http://schemas.microsoft.com/office/drawing/2014/main" id="{BAA45CC3-763C-43C6-B982-CDD2256581AF}"/>
              </a:ext>
            </a:extLst>
          </p:cNvPr>
          <p:cNvSpPr/>
          <p:nvPr/>
        </p:nvSpPr>
        <p:spPr>
          <a:xfrm rot="20824349">
            <a:off x="1983191" y="4371832"/>
            <a:ext cx="3583005" cy="1584764"/>
          </a:xfrm>
          <a:prstGeom prst="curvedUpArrow">
            <a:avLst>
              <a:gd name="adj1" fmla="val 43367"/>
              <a:gd name="adj2" fmla="val 81367"/>
              <a:gd name="adj3" fmla="val 35893"/>
            </a:avLst>
          </a:prstGeom>
          <a:solidFill>
            <a:schemeClr val="tx2"/>
          </a:solidFill>
          <a:ln w="120650" cap="rnd"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C2B8C3-7C91-40ED-8257-EB44E693FC11}"/>
              </a:ext>
            </a:extLst>
          </p:cNvPr>
          <p:cNvSpPr txBox="1"/>
          <p:nvPr/>
        </p:nvSpPr>
        <p:spPr>
          <a:xfrm>
            <a:off x="7180577" y="3128155"/>
            <a:ext cx="509626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실력과 </a:t>
            </a:r>
            <a:endParaRPr lang="en-US" altLang="ko-KR" sz="4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경험의 회원들이</a:t>
            </a:r>
            <a:endParaRPr lang="en-US" altLang="ko-KR" sz="4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레시피를 작성하고 </a:t>
            </a:r>
            <a:endParaRPr lang="en-US" altLang="ko-KR" sz="4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수정해 발전시켜 </a:t>
            </a:r>
            <a:endParaRPr lang="en-US" altLang="ko-KR" sz="4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나갈 수 있습니다</a:t>
            </a:r>
            <a:endParaRPr lang="ko-KR" altLang="en-US"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CEA3B47-A749-434E-ADB5-A29567031279}"/>
              </a:ext>
            </a:extLst>
          </p:cNvPr>
          <p:cNvSpPr txBox="1"/>
          <p:nvPr/>
        </p:nvSpPr>
        <p:spPr>
          <a:xfrm>
            <a:off x="7180577" y="1541405"/>
            <a:ext cx="60952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점점 완벽해지는 </a:t>
            </a:r>
            <a:endParaRPr lang="en-US" altLang="ko-KR" sz="480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480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모두의 레시피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D111E36-B9B7-492A-98FD-22A9B2F2FC4B}"/>
              </a:ext>
            </a:extLst>
          </p:cNvPr>
          <p:cNvSpPr txBox="1"/>
          <p:nvPr/>
        </p:nvSpPr>
        <p:spPr>
          <a:xfrm>
            <a:off x="2175874" y="30353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0056563-483A-446A-AE00-1B85D728966D}"/>
              </a:ext>
            </a:extLst>
          </p:cNvPr>
          <p:cNvSpPr/>
          <p:nvPr/>
        </p:nvSpPr>
        <p:spPr>
          <a:xfrm>
            <a:off x="114232" y="5335472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4400">
                <a:solidFill>
                  <a:srgbClr val="308FCD"/>
                </a:solidFill>
                <a:highlight>
                  <a:srgbClr val="FBFBFB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당신의 노하우를</a:t>
            </a:r>
            <a:endParaRPr lang="en-US" altLang="ko-KR" sz="4400">
              <a:solidFill>
                <a:srgbClr val="308FCD"/>
              </a:solidFill>
              <a:highlight>
                <a:srgbClr val="FBFBFB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4400">
                <a:solidFill>
                  <a:srgbClr val="308FCD"/>
                </a:solidFill>
                <a:highlight>
                  <a:srgbClr val="FBFBFB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공유해 보십시오</a:t>
            </a: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AD4B74C2-3236-4BCC-ACDB-E1FF466D05C7}"/>
              </a:ext>
            </a:extLst>
          </p:cNvPr>
          <p:cNvGrpSpPr/>
          <p:nvPr/>
        </p:nvGrpSpPr>
        <p:grpSpPr>
          <a:xfrm>
            <a:off x="0" y="0"/>
            <a:ext cx="12191999" cy="1432261"/>
            <a:chOff x="5533292" y="1808579"/>
            <a:chExt cx="12191999" cy="1432261"/>
          </a:xfrm>
        </p:grpSpPr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DCBC25BD-DA74-4230-862B-05B985A8883F}"/>
                </a:ext>
              </a:extLst>
            </p:cNvPr>
            <p:cNvSpPr/>
            <p:nvPr/>
          </p:nvSpPr>
          <p:spPr>
            <a:xfrm>
              <a:off x="5533292" y="1808581"/>
              <a:ext cx="10744200" cy="1432259"/>
            </a:xfrm>
            <a:prstGeom prst="roundRect">
              <a:avLst>
                <a:gd name="adj" fmla="val 50000"/>
              </a:avLst>
            </a:prstGeom>
            <a:solidFill>
              <a:srgbClr val="854B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5C9F7CDA-FB1B-4A6B-8790-21A74193EEE9}"/>
                </a:ext>
              </a:extLst>
            </p:cNvPr>
            <p:cNvSpPr/>
            <p:nvPr/>
          </p:nvSpPr>
          <p:spPr>
            <a:xfrm>
              <a:off x="6164662" y="1808579"/>
              <a:ext cx="11560629" cy="1432259"/>
            </a:xfrm>
            <a:prstGeom prst="roundRect">
              <a:avLst>
                <a:gd name="adj" fmla="val 50000"/>
              </a:avLst>
            </a:prstGeom>
            <a:solidFill>
              <a:srgbClr val="AC6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1AA1F408-A7B6-489E-B586-F466B70837BE}"/>
                </a:ext>
              </a:extLst>
            </p:cNvPr>
            <p:cNvSpPr/>
            <p:nvPr/>
          </p:nvSpPr>
          <p:spPr>
            <a:xfrm>
              <a:off x="5820176" y="2038708"/>
              <a:ext cx="972000" cy="972000"/>
            </a:xfrm>
            <a:prstGeom prst="ellipse">
              <a:avLst/>
            </a:prstGeom>
            <a:solidFill>
              <a:srgbClr val="3233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4A964CD-A515-498D-8849-EC1AFBE1BE61}"/>
                </a:ext>
              </a:extLst>
            </p:cNvPr>
            <p:cNvSpPr txBox="1"/>
            <p:nvPr/>
          </p:nvSpPr>
          <p:spPr>
            <a:xfrm>
              <a:off x="5983010" y="1924543"/>
              <a:ext cx="6463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>
                  <a:solidFill>
                    <a:srgbClr val="EDD62F"/>
                  </a:solidFill>
                  <a:latin typeface="Norwester" panose="00000506000000000000" pitchFamily="50" charset="0"/>
                </a:rPr>
                <a:t>2</a:t>
              </a:r>
              <a:endParaRPr lang="ko-KR" altLang="en-US" sz="7200">
                <a:solidFill>
                  <a:srgbClr val="EDD62F"/>
                </a:solidFill>
                <a:latin typeface="Norwester" panose="00000506000000000000" pitchFamily="50" charset="0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1286DDB1-FC07-4CA4-9459-F5C40E68B9E8}"/>
              </a:ext>
            </a:extLst>
          </p:cNvPr>
          <p:cNvSpPr txBox="1"/>
          <p:nvPr/>
        </p:nvSpPr>
        <p:spPr>
          <a:xfrm>
            <a:off x="1406923" y="113399"/>
            <a:ext cx="7015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>
                <a:solidFill>
                  <a:srgbClr val="FFE699"/>
                </a:solidFill>
                <a:latin typeface="Norwester" panose="00000506000000000000" pitchFamily="50" charset="0"/>
                <a:ea typeface="맑은 고딕" panose="020B0503020000020004" pitchFamily="50" charset="-127"/>
              </a:rPr>
              <a:t>Special Features</a:t>
            </a:r>
            <a:endParaRPr lang="ko-KR" altLang="en-US" sz="7200">
              <a:solidFill>
                <a:srgbClr val="FFE699"/>
              </a:solidFill>
              <a:latin typeface="Norwester" panose="00000506000000000000" pitchFamily="50" charset="0"/>
              <a:ea typeface="맑은 고딕" panose="020B0503020000020004" pitchFamily="50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9A10AA4-2015-44E0-B3E5-A4A12AFA96E2}"/>
              </a:ext>
            </a:extLst>
          </p:cNvPr>
          <p:cNvSpPr txBox="1"/>
          <p:nvPr/>
        </p:nvSpPr>
        <p:spPr>
          <a:xfrm>
            <a:off x="8337256" y="59268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FEE4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347335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AC6C82"/>
            </a:gs>
            <a:gs pos="0">
              <a:schemeClr val="accent4">
                <a:lumMod val="40000"/>
                <a:lumOff val="6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9343827-19DF-4F9F-AE9E-ECDF3A8C98E5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798000"/>
            <a:ext cx="12192000" cy="3060000"/>
            <a:chOff x="0" y="1634168"/>
            <a:chExt cx="12342122" cy="309023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4D9647E-3662-49BD-8328-91DE7AD52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23" t="45628" r="35288" b="-21"/>
            <a:stretch/>
          </p:blipFill>
          <p:spPr>
            <a:xfrm>
              <a:off x="0" y="1634170"/>
              <a:ext cx="3090230" cy="309023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E7393DF-413D-44A3-A93A-B6E345BF4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08" t="39087" r="32966" b="-110"/>
            <a:stretch/>
          </p:blipFill>
          <p:spPr>
            <a:xfrm>
              <a:off x="3080831" y="1634168"/>
              <a:ext cx="3090230" cy="309023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3017692-1C13-46CE-BA59-79D71EBA8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3" t="8419" r="32982" b="30556"/>
            <a:stretch/>
          </p:blipFill>
          <p:spPr>
            <a:xfrm>
              <a:off x="6161662" y="1634168"/>
              <a:ext cx="3090230" cy="309023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525E422-2F76-4AEC-8494-ED182A834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75" t="28190" r="30701" b="2079"/>
            <a:stretch/>
          </p:blipFill>
          <p:spPr>
            <a:xfrm>
              <a:off x="9251892" y="1634168"/>
              <a:ext cx="3090230" cy="309023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DAF60F6-5B9F-4A4D-95D7-716097FA3D88}"/>
              </a:ext>
            </a:extLst>
          </p:cNvPr>
          <p:cNvGrpSpPr/>
          <p:nvPr/>
        </p:nvGrpSpPr>
        <p:grpSpPr>
          <a:xfrm>
            <a:off x="0" y="0"/>
            <a:ext cx="12191999" cy="1432261"/>
            <a:chOff x="5533292" y="1808579"/>
            <a:chExt cx="12191999" cy="1432261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4AD0DDD-9985-4C2E-A33F-76CABBF7A32D}"/>
                </a:ext>
              </a:extLst>
            </p:cNvPr>
            <p:cNvSpPr/>
            <p:nvPr/>
          </p:nvSpPr>
          <p:spPr>
            <a:xfrm>
              <a:off x="5533292" y="1808581"/>
              <a:ext cx="10744200" cy="1432259"/>
            </a:xfrm>
            <a:prstGeom prst="roundRect">
              <a:avLst>
                <a:gd name="adj" fmla="val 50000"/>
              </a:avLst>
            </a:prstGeom>
            <a:solidFill>
              <a:srgbClr val="854B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35C6A4E-580D-4782-BBB4-147D0EB2E855}"/>
                </a:ext>
              </a:extLst>
            </p:cNvPr>
            <p:cNvSpPr/>
            <p:nvPr/>
          </p:nvSpPr>
          <p:spPr>
            <a:xfrm>
              <a:off x="6164662" y="1808579"/>
              <a:ext cx="11560629" cy="1432259"/>
            </a:xfrm>
            <a:prstGeom prst="roundRect">
              <a:avLst>
                <a:gd name="adj" fmla="val 50000"/>
              </a:avLst>
            </a:prstGeom>
            <a:solidFill>
              <a:srgbClr val="AC6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8772530-60AC-4768-9A97-3ECCD95C37FC}"/>
                </a:ext>
              </a:extLst>
            </p:cNvPr>
            <p:cNvSpPr/>
            <p:nvPr/>
          </p:nvSpPr>
          <p:spPr>
            <a:xfrm>
              <a:off x="5820176" y="2038708"/>
              <a:ext cx="972000" cy="972000"/>
            </a:xfrm>
            <a:prstGeom prst="ellipse">
              <a:avLst/>
            </a:prstGeom>
            <a:solidFill>
              <a:srgbClr val="3233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4DC731E-6492-4458-9E62-C2F200928E4D}"/>
                </a:ext>
              </a:extLst>
            </p:cNvPr>
            <p:cNvSpPr txBox="1"/>
            <p:nvPr/>
          </p:nvSpPr>
          <p:spPr>
            <a:xfrm>
              <a:off x="5983010" y="1924543"/>
              <a:ext cx="6463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>
                  <a:solidFill>
                    <a:srgbClr val="EDD62F"/>
                  </a:solidFill>
                  <a:latin typeface="Norwester" panose="00000506000000000000" pitchFamily="50" charset="0"/>
                </a:rPr>
                <a:t>2</a:t>
              </a:r>
              <a:endParaRPr lang="ko-KR" altLang="en-US" sz="7200">
                <a:solidFill>
                  <a:srgbClr val="EDD62F"/>
                </a:solidFill>
                <a:latin typeface="Norwester" panose="00000506000000000000" pitchFamily="50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7D69631-F3FF-4F68-8A33-2CFA89698CC4}"/>
              </a:ext>
            </a:extLst>
          </p:cNvPr>
          <p:cNvSpPr txBox="1"/>
          <p:nvPr/>
        </p:nvSpPr>
        <p:spPr>
          <a:xfrm>
            <a:off x="1984020" y="6298442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308FCD"/>
                </a:solidFill>
                <a:highlight>
                  <a:srgbClr val="FBFBFB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Login</a:t>
            </a:r>
            <a:endParaRPr lang="ko-KR" altLang="en-US" sz="2800">
              <a:solidFill>
                <a:srgbClr val="308FCD"/>
              </a:solidFill>
              <a:highlight>
                <a:srgbClr val="FBFBFB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1FBDA4-4D8D-4AEF-947F-8918EA55459A}"/>
              </a:ext>
            </a:extLst>
          </p:cNvPr>
          <p:cNvSpPr txBox="1"/>
          <p:nvPr/>
        </p:nvSpPr>
        <p:spPr>
          <a:xfrm>
            <a:off x="4614521" y="6315728"/>
            <a:ext cx="1515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4C2044"/>
                </a:solidFill>
                <a:highlight>
                  <a:srgbClr val="FBFBFB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Register</a:t>
            </a:r>
            <a:endParaRPr lang="ko-KR" altLang="en-US" sz="2800">
              <a:solidFill>
                <a:srgbClr val="4C2044"/>
              </a:solidFill>
              <a:highlight>
                <a:srgbClr val="FBFBFB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912AC8-5DEA-48C5-B070-6FE04A135E19}"/>
              </a:ext>
            </a:extLst>
          </p:cNvPr>
          <p:cNvSpPr txBox="1"/>
          <p:nvPr/>
        </p:nvSpPr>
        <p:spPr>
          <a:xfrm>
            <a:off x="8158476" y="6315730"/>
            <a:ext cx="99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981033"/>
                </a:solidFill>
                <a:highlight>
                  <a:srgbClr val="FBFBFB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Error</a:t>
            </a:r>
            <a:endParaRPr lang="ko-KR" altLang="en-US" sz="2800">
              <a:solidFill>
                <a:srgbClr val="981033"/>
              </a:solidFill>
              <a:highlight>
                <a:srgbClr val="FBFBFB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C36DF6-A86C-454F-8A44-FB3F22D2CF0E}"/>
              </a:ext>
            </a:extLst>
          </p:cNvPr>
          <p:cNvSpPr txBox="1"/>
          <p:nvPr/>
        </p:nvSpPr>
        <p:spPr>
          <a:xfrm>
            <a:off x="10656002" y="6298442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247064"/>
                </a:solidFill>
                <a:highlight>
                  <a:srgbClr val="FBFBFB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Redirect</a:t>
            </a:r>
            <a:endParaRPr lang="ko-KR" altLang="en-US" sz="2800">
              <a:solidFill>
                <a:srgbClr val="247064"/>
              </a:solidFill>
              <a:highlight>
                <a:srgbClr val="FBFBFB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1A3E516-DDD2-4D7C-8E20-4D7A1B029878}"/>
              </a:ext>
            </a:extLst>
          </p:cNvPr>
          <p:cNvSpPr txBox="1"/>
          <p:nvPr/>
        </p:nvSpPr>
        <p:spPr>
          <a:xfrm>
            <a:off x="1406923" y="113399"/>
            <a:ext cx="7015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>
                <a:solidFill>
                  <a:srgbClr val="FFE699"/>
                </a:solidFill>
                <a:latin typeface="Norwester" panose="00000506000000000000" pitchFamily="50" charset="0"/>
                <a:ea typeface="맑은 고딕" panose="020B0503020000020004" pitchFamily="50" charset="-127"/>
              </a:rPr>
              <a:t>Special Features</a:t>
            </a:r>
            <a:endParaRPr lang="ko-KR" altLang="en-US" sz="7200">
              <a:solidFill>
                <a:srgbClr val="FFE699"/>
              </a:solidFill>
              <a:latin typeface="Norwester" panose="00000506000000000000" pitchFamily="50" charset="0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D5F8D2-DFC0-498E-9F73-30B6ED802116}"/>
              </a:ext>
            </a:extLst>
          </p:cNvPr>
          <p:cNvSpPr txBox="1"/>
          <p:nvPr/>
        </p:nvSpPr>
        <p:spPr>
          <a:xfrm>
            <a:off x="8337256" y="59268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FEE4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26E659-AF09-4DAE-9156-D51183208D6A}"/>
              </a:ext>
            </a:extLst>
          </p:cNvPr>
          <p:cNvSpPr txBox="1"/>
          <p:nvPr/>
        </p:nvSpPr>
        <p:spPr>
          <a:xfrm>
            <a:off x="143547" y="1671091"/>
            <a:ext cx="1188912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rgbClr val="54003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귀여운 물고기와 분위기 있는 디자인</a:t>
            </a:r>
            <a:endParaRPr lang="en-US" altLang="ko-KR" sz="4400">
              <a:solidFill>
                <a:srgbClr val="54003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360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곳곳에 있는 포인트 있는 디자인과 아기자기한 </a:t>
            </a:r>
            <a:endParaRPr lang="en-US" altLang="ko-KR" sz="3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600">
                <a:latin typeface="맑은 고딕" panose="020B0503020000020004" pitchFamily="50" charset="-127"/>
                <a:ea typeface="맑은 고딕" panose="020B0503020000020004" pitchFamily="50" charset="-127"/>
              </a:rPr>
              <a:t>물고기들로 사용자에게 특이한 경험을 선물합니다</a:t>
            </a:r>
            <a:endParaRPr lang="en-US" altLang="ko-KR" sz="3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68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5C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C4BC48A1-A21C-44AE-B89B-AC26D7CAF6A8}"/>
              </a:ext>
            </a:extLst>
          </p:cNvPr>
          <p:cNvSpPr/>
          <p:nvPr/>
        </p:nvSpPr>
        <p:spPr>
          <a:xfrm flipV="1">
            <a:off x="-76200" y="-3"/>
            <a:ext cx="6867627" cy="7867653"/>
          </a:xfrm>
          <a:prstGeom prst="rtTriangle">
            <a:avLst/>
          </a:prstGeom>
          <a:solidFill>
            <a:srgbClr val="4B4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E7CAC562-B899-4351-B3E3-2E51095E8981}"/>
              </a:ext>
            </a:extLst>
          </p:cNvPr>
          <p:cNvSpPr/>
          <p:nvPr/>
        </p:nvSpPr>
        <p:spPr>
          <a:xfrm flipV="1">
            <a:off x="-76200" y="0"/>
            <a:ext cx="6096000" cy="6858000"/>
          </a:xfrm>
          <a:prstGeom prst="rtTriangle">
            <a:avLst/>
          </a:prstGeom>
          <a:solidFill>
            <a:srgbClr val="F0D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97F026-FAE9-4222-9FEA-27735EFAA880}"/>
              </a:ext>
            </a:extLst>
          </p:cNvPr>
          <p:cNvGrpSpPr>
            <a:grpSpLocks noChangeAspect="1"/>
          </p:cNvGrpSpPr>
          <p:nvPr/>
        </p:nvGrpSpPr>
        <p:grpSpPr>
          <a:xfrm>
            <a:off x="9264390" y="3857027"/>
            <a:ext cx="2435963" cy="2646878"/>
            <a:chOff x="7854681" y="2277052"/>
            <a:chExt cx="4068000" cy="4420215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13F9FF8-A0A8-48B3-9257-3ADAF58EC6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54681" y="2422487"/>
              <a:ext cx="4068000" cy="4068000"/>
            </a:xfrm>
            <a:prstGeom prst="ellipse">
              <a:avLst/>
            </a:prstGeom>
            <a:solidFill>
              <a:srgbClr val="3233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C20AF1-6713-4261-9B34-8F0BDB54BA4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844391" y="2277052"/>
              <a:ext cx="2088577" cy="4420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>
                  <a:solidFill>
                    <a:srgbClr val="EDD62F"/>
                  </a:solidFill>
                  <a:latin typeface="Norwester" panose="00000506000000000000" pitchFamily="50" charset="0"/>
                </a:rPr>
                <a:t>3</a:t>
              </a:r>
              <a:endParaRPr lang="ko-KR" altLang="en-US" sz="16600">
                <a:solidFill>
                  <a:srgbClr val="EDD62F"/>
                </a:solidFill>
                <a:latin typeface="Norwester" panose="00000506000000000000" pitchFamily="50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F04CE6C-E88A-4174-874E-2105688C51D4}"/>
              </a:ext>
            </a:extLst>
          </p:cNvPr>
          <p:cNvSpPr txBox="1"/>
          <p:nvPr/>
        </p:nvSpPr>
        <p:spPr>
          <a:xfrm>
            <a:off x="3040907" y="928875"/>
            <a:ext cx="8538053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>
                <a:solidFill>
                  <a:srgbClr val="FFE699"/>
                </a:solidFill>
                <a:latin typeface="Norwester" panose="00000506000000000000" pitchFamily="50" charset="0"/>
                <a:ea typeface="맑은 고딕" panose="020B0503020000020004" pitchFamily="50" charset="-127"/>
              </a:rPr>
              <a:t>			 </a:t>
            </a:r>
            <a:r>
              <a:rPr lang="en-US" altLang="ko-KR" sz="11500">
                <a:solidFill>
                  <a:srgbClr val="FFE699"/>
                </a:solidFill>
                <a:latin typeface="Norwester" panose="00000506000000000000" pitchFamily="50" charset="0"/>
                <a:ea typeface="맑은 고딕" panose="020B0503020000020004" pitchFamily="50" charset="-127"/>
              </a:rPr>
              <a:t>Preview</a:t>
            </a:r>
          </a:p>
          <a:p>
            <a:r>
              <a:rPr lang="ko-KR" altLang="en-US" sz="8800">
                <a:solidFill>
                  <a:srgbClr val="FFE699"/>
                </a:solidFill>
                <a:latin typeface="Norwester" panose="00000506000000000000" pitchFamily="50" charset="0"/>
                <a:ea typeface="맑은 고딕" panose="020B0503020000020004" pitchFamily="50" charset="-127"/>
              </a:rPr>
              <a:t>        시연</a:t>
            </a:r>
            <a:endParaRPr lang="ko-KR" altLang="en-US" sz="8800">
              <a:solidFill>
                <a:srgbClr val="FEE498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45EFCE-6260-4042-987E-90501267F851}"/>
              </a:ext>
            </a:extLst>
          </p:cNvPr>
          <p:cNvSpPr txBox="1"/>
          <p:nvPr/>
        </p:nvSpPr>
        <p:spPr>
          <a:xfrm>
            <a:off x="0" y="-3"/>
            <a:ext cx="57544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>
                <a:solidFill>
                  <a:srgbClr val="323330"/>
                </a:solidFill>
                <a:latin typeface="Norwester" panose="00000506000000000000" pitchFamily="50" charset="0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378809019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hlinkClick r:id="rId2" action="ppaction://hlinkfile"/>
            <a:extLst>
              <a:ext uri="{FF2B5EF4-FFF2-40B4-BE49-F238E27FC236}">
                <a16:creationId xmlns:a16="http://schemas.microsoft.com/office/drawing/2014/main" id="{961728A2-852C-4E0A-9609-890774E46221}"/>
              </a:ext>
            </a:extLst>
          </p:cNvPr>
          <p:cNvSpPr/>
          <p:nvPr/>
        </p:nvSpPr>
        <p:spPr>
          <a:xfrm>
            <a:off x="3675184" y="1386254"/>
            <a:ext cx="4841631" cy="408549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37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C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C4BC48A1-A21C-44AE-B89B-AC26D7CAF6A8}"/>
              </a:ext>
            </a:extLst>
          </p:cNvPr>
          <p:cNvSpPr/>
          <p:nvPr/>
        </p:nvSpPr>
        <p:spPr>
          <a:xfrm flipV="1">
            <a:off x="-76200" y="-3"/>
            <a:ext cx="6867627" cy="7867653"/>
          </a:xfrm>
          <a:prstGeom prst="rtTriangle">
            <a:avLst/>
          </a:prstGeom>
          <a:solidFill>
            <a:srgbClr val="2D3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E7CAC562-B899-4351-B3E3-2E51095E8981}"/>
              </a:ext>
            </a:extLst>
          </p:cNvPr>
          <p:cNvSpPr/>
          <p:nvPr/>
        </p:nvSpPr>
        <p:spPr>
          <a:xfrm flipV="1">
            <a:off x="-76200" y="0"/>
            <a:ext cx="6096000" cy="6858000"/>
          </a:xfrm>
          <a:prstGeom prst="rtTriangle">
            <a:avLst/>
          </a:prstGeom>
          <a:solidFill>
            <a:srgbClr val="F0D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97F026-FAE9-4222-9FEA-27735EFAA880}"/>
              </a:ext>
            </a:extLst>
          </p:cNvPr>
          <p:cNvGrpSpPr>
            <a:grpSpLocks noChangeAspect="1"/>
          </p:cNvGrpSpPr>
          <p:nvPr/>
        </p:nvGrpSpPr>
        <p:grpSpPr>
          <a:xfrm>
            <a:off x="9264390" y="3838659"/>
            <a:ext cx="2435963" cy="2646878"/>
            <a:chOff x="7854681" y="2246378"/>
            <a:chExt cx="4068000" cy="4420215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13F9FF8-A0A8-48B3-9257-3ADAF58EC6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54681" y="2422487"/>
              <a:ext cx="4068000" cy="4068000"/>
            </a:xfrm>
            <a:prstGeom prst="ellipse">
              <a:avLst/>
            </a:prstGeom>
            <a:solidFill>
              <a:srgbClr val="3233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C20AF1-6713-4261-9B34-8F0BDB54BA4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677081" y="2246378"/>
              <a:ext cx="2423199" cy="4420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>
                  <a:solidFill>
                    <a:srgbClr val="EDD62F"/>
                  </a:solidFill>
                  <a:latin typeface="Norwester" panose="00000506000000000000" pitchFamily="50" charset="0"/>
                </a:rPr>
                <a:t>4</a:t>
              </a:r>
              <a:endParaRPr lang="ko-KR" altLang="en-US" sz="16600">
                <a:solidFill>
                  <a:srgbClr val="EDD62F"/>
                </a:solidFill>
                <a:latin typeface="Norwester" panose="00000506000000000000" pitchFamily="50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852296E-12D6-4E1F-B8FB-F2DC6BDB2383}"/>
              </a:ext>
            </a:extLst>
          </p:cNvPr>
          <p:cNvSpPr txBox="1"/>
          <p:nvPr/>
        </p:nvSpPr>
        <p:spPr>
          <a:xfrm>
            <a:off x="2990850" y="665643"/>
            <a:ext cx="8538053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>
                <a:solidFill>
                  <a:srgbClr val="FFE699"/>
                </a:solidFill>
                <a:latin typeface="Norwester" panose="00000506000000000000" pitchFamily="50" charset="0"/>
                <a:ea typeface="맑은 고딕" panose="020B0503020000020004" pitchFamily="50" charset="-127"/>
              </a:rPr>
              <a:t>			 </a:t>
            </a:r>
            <a:r>
              <a:rPr lang="en-US" altLang="ko-KR" sz="19900">
                <a:solidFill>
                  <a:srgbClr val="FFE699"/>
                </a:solidFill>
                <a:latin typeface="Norwester" panose="00000506000000000000" pitchFamily="50" charset="0"/>
                <a:ea typeface="맑은 고딕" panose="020B0503020000020004" pitchFamily="50" charset="-127"/>
              </a:rPr>
              <a:t>Q</a:t>
            </a:r>
            <a:r>
              <a:rPr lang="en-US" altLang="ko-KR" sz="9600">
                <a:solidFill>
                  <a:srgbClr val="FFE699"/>
                </a:solidFill>
                <a:latin typeface="Norwester" panose="00000506000000000000" pitchFamily="50" charset="0"/>
                <a:ea typeface="맑은 고딕" panose="020B0503020000020004" pitchFamily="50" charset="-127"/>
              </a:rPr>
              <a:t>&amp;</a:t>
            </a:r>
            <a:r>
              <a:rPr lang="en-US" altLang="ko-KR" sz="19900">
                <a:solidFill>
                  <a:srgbClr val="FFE699"/>
                </a:solidFill>
                <a:latin typeface="Norwester" panose="00000506000000000000" pitchFamily="50" charset="0"/>
                <a:ea typeface="맑은 고딕" panose="020B0503020000020004" pitchFamily="50" charset="-127"/>
              </a:rPr>
              <a:t>A</a:t>
            </a:r>
          </a:p>
          <a:p>
            <a:r>
              <a:rPr lang="ko-KR" altLang="en-US" sz="8000">
                <a:solidFill>
                  <a:srgbClr val="FEE498"/>
                </a:solidFill>
                <a:latin typeface="맑은 고딕" panose="020B0503020000020004" pitchFamily="50" charset="-127"/>
              </a:rPr>
              <a:t>  질문과 답변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261EDE-7E50-4B8F-A01A-EC5546AA13CC}"/>
              </a:ext>
            </a:extLst>
          </p:cNvPr>
          <p:cNvSpPr txBox="1"/>
          <p:nvPr/>
        </p:nvSpPr>
        <p:spPr>
          <a:xfrm>
            <a:off x="0" y="-3"/>
            <a:ext cx="57544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>
                <a:solidFill>
                  <a:srgbClr val="323330"/>
                </a:solidFill>
                <a:latin typeface="Norwester" panose="00000506000000000000" pitchFamily="50" charset="0"/>
              </a:rPr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181016904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7000">
              <a:srgbClr val="455C7B"/>
            </a:gs>
            <a:gs pos="0">
              <a:schemeClr val="accent4">
                <a:lumMod val="40000"/>
                <a:lumOff val="6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2F844BBA-1067-4D76-8E69-DD0A3FB96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62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A33B27F-8E58-43B6-AE70-D2548DBA6CAE}"/>
              </a:ext>
            </a:extLst>
          </p:cNvPr>
          <p:cNvSpPr/>
          <p:nvPr/>
        </p:nvSpPr>
        <p:spPr>
          <a:xfrm rot="623163">
            <a:off x="914400" y="457200"/>
            <a:ext cx="3810000" cy="3467100"/>
          </a:xfrm>
          <a:prstGeom prst="ellipse">
            <a:avLst/>
          </a:prstGeom>
          <a:solidFill>
            <a:srgbClr val="6CAAF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743654-C183-4B2B-9DA0-D2F18122EE62}"/>
              </a:ext>
            </a:extLst>
          </p:cNvPr>
          <p:cNvGrpSpPr/>
          <p:nvPr/>
        </p:nvGrpSpPr>
        <p:grpSpPr>
          <a:xfrm rot="623163">
            <a:off x="1307561" y="1967345"/>
            <a:ext cx="3061394" cy="1188000"/>
            <a:chOff x="526511" y="1662545"/>
            <a:chExt cx="3061394" cy="11880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7661CA3-AA26-4317-9271-9CA8EC231F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5263" y="2376428"/>
              <a:ext cx="396711" cy="133650"/>
            </a:xfrm>
            <a:prstGeom prst="line">
              <a:avLst/>
            </a:prstGeom>
            <a:ln w="76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4779435-A52B-4477-9994-8D3168E40FA6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H="1">
              <a:off x="1106419" y="2603426"/>
              <a:ext cx="435555" cy="0"/>
            </a:xfrm>
            <a:prstGeom prst="line">
              <a:avLst/>
            </a:prstGeom>
            <a:ln w="76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73E54F6-7F94-49A7-88BF-C28114A7A2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5264" y="2656471"/>
              <a:ext cx="503440" cy="194073"/>
            </a:xfrm>
            <a:prstGeom prst="line">
              <a:avLst/>
            </a:prstGeom>
            <a:ln w="76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7D31B3A-F9EF-42E7-884F-EE9C5986DF7E}"/>
                </a:ext>
              </a:extLst>
            </p:cNvPr>
            <p:cNvSpPr/>
            <p:nvPr/>
          </p:nvSpPr>
          <p:spPr>
            <a:xfrm>
              <a:off x="1925842" y="2274631"/>
              <a:ext cx="590194" cy="575914"/>
            </a:xfrm>
            <a:prstGeom prst="ellipse">
              <a:avLst/>
            </a:prstGeom>
            <a:solidFill>
              <a:schemeClr val="bg1"/>
            </a:solidFill>
            <a:ln w="762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C27AD75-70FF-4EB6-8821-9712FA117853}"/>
                </a:ext>
              </a:extLst>
            </p:cNvPr>
            <p:cNvSpPr/>
            <p:nvPr/>
          </p:nvSpPr>
          <p:spPr>
            <a:xfrm rot="2174785">
              <a:off x="1535553" y="2274631"/>
              <a:ext cx="590194" cy="575914"/>
            </a:xfrm>
            <a:prstGeom prst="ellipse">
              <a:avLst/>
            </a:prstGeom>
            <a:solidFill>
              <a:schemeClr val="bg1"/>
            </a:solidFill>
            <a:ln w="762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96E4BCC-37D0-41B9-B890-E0381CFD1B73}"/>
                </a:ext>
              </a:extLst>
            </p:cNvPr>
            <p:cNvSpPr/>
            <p:nvPr/>
          </p:nvSpPr>
          <p:spPr>
            <a:xfrm>
              <a:off x="526511" y="1662545"/>
              <a:ext cx="190385" cy="1884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5302A05-A227-4A79-9F68-DB20A04EAC3F}"/>
                </a:ext>
              </a:extLst>
            </p:cNvPr>
            <p:cNvSpPr/>
            <p:nvPr/>
          </p:nvSpPr>
          <p:spPr>
            <a:xfrm>
              <a:off x="3397520" y="1662545"/>
              <a:ext cx="190385" cy="1884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C6341AC-B95F-4045-B9AD-D18CE30A4C5F}"/>
                </a:ext>
              </a:extLst>
            </p:cNvPr>
            <p:cNvSpPr/>
            <p:nvPr/>
          </p:nvSpPr>
          <p:spPr>
            <a:xfrm>
              <a:off x="1859208" y="2079487"/>
              <a:ext cx="396001" cy="3902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4BB8131-AC1E-4A1B-AC95-0C781C25EA7A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 flipV="1">
              <a:off x="2516036" y="2536601"/>
              <a:ext cx="383867" cy="25987"/>
            </a:xfrm>
            <a:prstGeom prst="line">
              <a:avLst/>
            </a:prstGeom>
            <a:ln w="76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A0D914A-4175-4AD1-A42F-2A931DAC6F90}"/>
                </a:ext>
              </a:extLst>
            </p:cNvPr>
            <p:cNvCxnSpPr>
              <a:cxnSpLocks/>
            </p:cNvCxnSpPr>
            <p:nvPr/>
          </p:nvCxnSpPr>
          <p:spPr>
            <a:xfrm>
              <a:off x="2515789" y="2645673"/>
              <a:ext cx="383867" cy="187767"/>
            </a:xfrm>
            <a:prstGeom prst="line">
              <a:avLst/>
            </a:prstGeom>
            <a:ln w="76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BD9309B-D6E5-4261-9930-4FB3AA7000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112" y="2351783"/>
              <a:ext cx="294499" cy="139587"/>
            </a:xfrm>
            <a:prstGeom prst="line">
              <a:avLst/>
            </a:prstGeom>
            <a:ln w="76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현 4">
            <a:extLst>
              <a:ext uri="{FF2B5EF4-FFF2-40B4-BE49-F238E27FC236}">
                <a16:creationId xmlns:a16="http://schemas.microsoft.com/office/drawing/2014/main" id="{40296E84-11EB-4CFD-BAF1-BDC48405604A}"/>
              </a:ext>
            </a:extLst>
          </p:cNvPr>
          <p:cNvSpPr/>
          <p:nvPr/>
        </p:nvSpPr>
        <p:spPr>
          <a:xfrm rot="6023163">
            <a:off x="2411371" y="3513033"/>
            <a:ext cx="1500903" cy="1464138"/>
          </a:xfrm>
          <a:prstGeom prst="chord">
            <a:avLst>
              <a:gd name="adj1" fmla="val 4715882"/>
              <a:gd name="adj2" fmla="val 16200000"/>
            </a:avLst>
          </a:prstGeom>
          <a:gradFill>
            <a:gsLst>
              <a:gs pos="100000">
                <a:srgbClr val="FF85B2"/>
              </a:gs>
              <a:gs pos="0">
                <a:srgbClr val="F5769D"/>
              </a:gs>
            </a:gsLst>
            <a:path path="circle">
              <a:fillToRect r="100000" b="100000"/>
            </a:path>
          </a:gradFill>
          <a:ln w="762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6CBD4E-3720-448F-B200-24C0AA9FE81D}"/>
              </a:ext>
            </a:extLst>
          </p:cNvPr>
          <p:cNvCxnSpPr>
            <a:cxnSpLocks/>
          </p:cNvCxnSpPr>
          <p:nvPr/>
        </p:nvCxnSpPr>
        <p:spPr>
          <a:xfrm rot="623163">
            <a:off x="3019948" y="3498169"/>
            <a:ext cx="141874" cy="509216"/>
          </a:xfrm>
          <a:prstGeom prst="line">
            <a:avLst/>
          </a:prstGeom>
          <a:ln w="762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3C74FA3-83A4-47C3-96CD-6FC30699DAF4}"/>
              </a:ext>
            </a:extLst>
          </p:cNvPr>
          <p:cNvCxnSpPr>
            <a:cxnSpLocks/>
          </p:cNvCxnSpPr>
          <p:nvPr/>
        </p:nvCxnSpPr>
        <p:spPr>
          <a:xfrm rot="623163">
            <a:off x="2592458" y="3778718"/>
            <a:ext cx="245800" cy="264336"/>
          </a:xfrm>
          <a:prstGeom prst="line">
            <a:avLst/>
          </a:prstGeom>
          <a:ln w="762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DBF16-BAF2-4290-8FBE-24F702C1B81F}"/>
              </a:ext>
            </a:extLst>
          </p:cNvPr>
          <p:cNvCxnSpPr>
            <a:cxnSpLocks/>
          </p:cNvCxnSpPr>
          <p:nvPr/>
        </p:nvCxnSpPr>
        <p:spPr>
          <a:xfrm flipH="1">
            <a:off x="3397842" y="3721468"/>
            <a:ext cx="264707" cy="371941"/>
          </a:xfrm>
          <a:prstGeom prst="line">
            <a:avLst/>
          </a:prstGeom>
          <a:ln w="762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5B1CCE1-D408-488A-AB40-1A5856A83F3B}"/>
              </a:ext>
            </a:extLst>
          </p:cNvPr>
          <p:cNvSpPr txBox="1"/>
          <p:nvPr/>
        </p:nvSpPr>
        <p:spPr>
          <a:xfrm>
            <a:off x="5074346" y="3299353"/>
            <a:ext cx="7117654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solidFill>
                  <a:srgbClr val="323330"/>
                </a:solidFill>
                <a:latin typeface="Norwester" panose="00000506000000000000" pitchFamily="50" charset="0"/>
                <a:ea typeface="나눔고딕 ExtraBold" panose="020D0904000000000000" pitchFamily="50" charset="-127"/>
              </a:rPr>
              <a:t>The End</a:t>
            </a:r>
          </a:p>
          <a:p>
            <a:pPr algn="r"/>
            <a:r>
              <a:rPr lang="ko-KR" altLang="en-US" sz="11500">
                <a:solidFill>
                  <a:srgbClr val="32333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888201-8C26-4706-AF03-EADCD722A9F1}"/>
              </a:ext>
            </a:extLst>
          </p:cNvPr>
          <p:cNvSpPr txBox="1"/>
          <p:nvPr/>
        </p:nvSpPr>
        <p:spPr>
          <a:xfrm rot="2378177">
            <a:off x="4211900" y="1392582"/>
            <a:ext cx="2597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solidFill>
                  <a:srgbClr val="84725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rPr>
              <a:t>뱌이 뱌이</a:t>
            </a:r>
            <a:r>
              <a:rPr lang="en-US" altLang="ko-KR" sz="4000" b="1">
                <a:solidFill>
                  <a:srgbClr val="84725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rPr>
              <a:t>~</a:t>
            </a:r>
            <a:endParaRPr lang="ko-KR" altLang="en-US" sz="4000" b="1">
              <a:solidFill>
                <a:srgbClr val="84725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267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A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527602-0019-4829-8188-7A901C313D56}"/>
              </a:ext>
            </a:extLst>
          </p:cNvPr>
          <p:cNvCxnSpPr>
            <a:cxnSpLocks/>
          </p:cNvCxnSpPr>
          <p:nvPr/>
        </p:nvCxnSpPr>
        <p:spPr>
          <a:xfrm flipH="1" flipV="1">
            <a:off x="2777838" y="4260057"/>
            <a:ext cx="1443457" cy="486296"/>
          </a:xfrm>
          <a:prstGeom prst="line">
            <a:avLst/>
          </a:prstGeom>
          <a:ln w="1270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1E5D4F-4B07-47BB-93CA-2EAA2A6D65F5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2636502" y="5086005"/>
            <a:ext cx="1584793" cy="0"/>
          </a:xfrm>
          <a:prstGeom prst="line">
            <a:avLst/>
          </a:prstGeom>
          <a:ln w="1270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3C6A208-5048-400B-9360-38893E4CE095}"/>
              </a:ext>
            </a:extLst>
          </p:cNvPr>
          <p:cNvCxnSpPr>
            <a:cxnSpLocks/>
          </p:cNvCxnSpPr>
          <p:nvPr/>
        </p:nvCxnSpPr>
        <p:spPr>
          <a:xfrm flipH="1">
            <a:off x="2777839" y="5279014"/>
            <a:ext cx="1831796" cy="706149"/>
          </a:xfrm>
          <a:prstGeom prst="line">
            <a:avLst/>
          </a:prstGeom>
          <a:ln w="1270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6CF78EDA-4864-40E9-818A-D0EC926CB0E3}"/>
              </a:ext>
            </a:extLst>
          </p:cNvPr>
          <p:cNvSpPr/>
          <p:nvPr/>
        </p:nvSpPr>
        <p:spPr>
          <a:xfrm>
            <a:off x="5618018" y="3889662"/>
            <a:ext cx="2147454" cy="2095501"/>
          </a:xfrm>
          <a:prstGeom prst="ellipse">
            <a:avLst/>
          </a:prstGeom>
          <a:solidFill>
            <a:schemeClr val="bg1"/>
          </a:solidFill>
          <a:ln w="1270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8E0050E-9737-487B-B8A7-EA0BF59F360C}"/>
              </a:ext>
            </a:extLst>
          </p:cNvPr>
          <p:cNvSpPr/>
          <p:nvPr/>
        </p:nvSpPr>
        <p:spPr>
          <a:xfrm rot="2174785">
            <a:off x="4197928" y="3889663"/>
            <a:ext cx="2147454" cy="2095501"/>
          </a:xfrm>
          <a:prstGeom prst="ellipse">
            <a:avLst/>
          </a:prstGeom>
          <a:solidFill>
            <a:schemeClr val="bg1"/>
          </a:solidFill>
          <a:ln w="1270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A37070B-DF8F-4084-AD98-2FCD68ADE725}"/>
              </a:ext>
            </a:extLst>
          </p:cNvPr>
          <p:cNvSpPr/>
          <p:nvPr/>
        </p:nvSpPr>
        <p:spPr>
          <a:xfrm>
            <a:off x="526472" y="1662545"/>
            <a:ext cx="692727" cy="6858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F464625-456C-4B15-B986-1A2AE0143545}"/>
              </a:ext>
            </a:extLst>
          </p:cNvPr>
          <p:cNvSpPr/>
          <p:nvPr/>
        </p:nvSpPr>
        <p:spPr>
          <a:xfrm>
            <a:off x="10972801" y="1662545"/>
            <a:ext cx="692727" cy="6858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5CF999D-E6DA-4419-8478-DDBC6B1F5E50}"/>
              </a:ext>
            </a:extLst>
          </p:cNvPr>
          <p:cNvSpPr/>
          <p:nvPr/>
        </p:nvSpPr>
        <p:spPr>
          <a:xfrm>
            <a:off x="5375564" y="3179618"/>
            <a:ext cx="1440872" cy="14200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E3C474-5D02-4B2C-BB1D-FE7FBD3664D9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7765472" y="4842857"/>
            <a:ext cx="1396723" cy="94556"/>
          </a:xfrm>
          <a:prstGeom prst="line">
            <a:avLst/>
          </a:prstGeom>
          <a:ln w="1270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4144AEA-78D3-46FC-A57C-AA27F9595D11}"/>
              </a:ext>
            </a:extLst>
          </p:cNvPr>
          <p:cNvCxnSpPr>
            <a:cxnSpLocks/>
          </p:cNvCxnSpPr>
          <p:nvPr/>
        </p:nvCxnSpPr>
        <p:spPr>
          <a:xfrm>
            <a:off x="7764573" y="5239724"/>
            <a:ext cx="1396723" cy="683202"/>
          </a:xfrm>
          <a:prstGeom prst="line">
            <a:avLst/>
          </a:prstGeom>
          <a:ln w="1270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1B01E0A-F38F-4C3C-A5C2-9CABB4BD0F5E}"/>
              </a:ext>
            </a:extLst>
          </p:cNvPr>
          <p:cNvCxnSpPr>
            <a:cxnSpLocks/>
          </p:cNvCxnSpPr>
          <p:nvPr/>
        </p:nvCxnSpPr>
        <p:spPr>
          <a:xfrm flipV="1">
            <a:off x="7740280" y="4170385"/>
            <a:ext cx="1071550" cy="507895"/>
          </a:xfrm>
          <a:prstGeom prst="line">
            <a:avLst/>
          </a:prstGeom>
          <a:ln w="1270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07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A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DEF16A59-A914-4A77-8484-C929D60757F7}"/>
              </a:ext>
            </a:extLst>
          </p:cNvPr>
          <p:cNvSpPr/>
          <p:nvPr/>
        </p:nvSpPr>
        <p:spPr>
          <a:xfrm>
            <a:off x="5004936" y="4300147"/>
            <a:ext cx="1967948" cy="1987826"/>
          </a:xfrm>
          <a:prstGeom prst="ellipse">
            <a:avLst/>
          </a:prstGeom>
          <a:solidFill>
            <a:srgbClr val="C00000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A37070B-DF8F-4084-AD98-2FCD68ADE725}"/>
              </a:ext>
            </a:extLst>
          </p:cNvPr>
          <p:cNvSpPr/>
          <p:nvPr/>
        </p:nvSpPr>
        <p:spPr>
          <a:xfrm>
            <a:off x="526472" y="1662545"/>
            <a:ext cx="692727" cy="6858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F464625-456C-4B15-B986-1A2AE0143545}"/>
              </a:ext>
            </a:extLst>
          </p:cNvPr>
          <p:cNvSpPr/>
          <p:nvPr/>
        </p:nvSpPr>
        <p:spPr>
          <a:xfrm>
            <a:off x="10972801" y="1662545"/>
            <a:ext cx="692727" cy="6858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E2CD56-38A3-4049-A956-9A4DD87EA3A4}"/>
              </a:ext>
            </a:extLst>
          </p:cNvPr>
          <p:cNvGrpSpPr/>
          <p:nvPr/>
        </p:nvGrpSpPr>
        <p:grpSpPr>
          <a:xfrm>
            <a:off x="2597280" y="3000716"/>
            <a:ext cx="6703689" cy="2546413"/>
            <a:chOff x="2597280" y="3179618"/>
            <a:chExt cx="6703689" cy="254641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EDD85BA-E011-4D09-8314-C5CA3F0D6261}"/>
                </a:ext>
              </a:extLst>
            </p:cNvPr>
            <p:cNvGrpSpPr/>
            <p:nvPr/>
          </p:nvGrpSpPr>
          <p:grpSpPr>
            <a:xfrm rot="20588576">
              <a:off x="5756792" y="3613357"/>
              <a:ext cx="3544177" cy="2095501"/>
              <a:chOff x="5618018" y="3889662"/>
              <a:chExt cx="3544177" cy="2095501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6CF78EDA-4864-40E9-818A-D0EC926CB0E3}"/>
                  </a:ext>
                </a:extLst>
              </p:cNvPr>
              <p:cNvSpPr/>
              <p:nvPr/>
            </p:nvSpPr>
            <p:spPr>
              <a:xfrm>
                <a:off x="5618018" y="3889662"/>
                <a:ext cx="2147454" cy="2095501"/>
              </a:xfrm>
              <a:prstGeom prst="ellipse">
                <a:avLst/>
              </a:prstGeom>
              <a:solidFill>
                <a:schemeClr val="bg1"/>
              </a:solidFill>
              <a:ln w="1270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C2E3C474-5D02-4B2C-BB1D-FE7FBD3664D9}"/>
                  </a:ext>
                </a:extLst>
              </p:cNvPr>
              <p:cNvCxnSpPr>
                <a:cxnSpLocks/>
                <a:stCxn id="8" idx="6"/>
              </p:cNvCxnSpPr>
              <p:nvPr/>
            </p:nvCxnSpPr>
            <p:spPr>
              <a:xfrm flipV="1">
                <a:off x="7765472" y="4842857"/>
                <a:ext cx="1396723" cy="94556"/>
              </a:xfrm>
              <a:prstGeom prst="line">
                <a:avLst/>
              </a:prstGeom>
              <a:ln w="1270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4144AEA-78D3-46FC-A57C-AA27F9595D11}"/>
                  </a:ext>
                </a:extLst>
              </p:cNvPr>
              <p:cNvCxnSpPr>
                <a:cxnSpLocks/>
              </p:cNvCxnSpPr>
              <p:nvPr/>
            </p:nvCxnSpPr>
            <p:spPr>
              <a:xfrm rot="767085">
                <a:off x="7758770" y="5329138"/>
                <a:ext cx="1365971" cy="347849"/>
              </a:xfrm>
              <a:prstGeom prst="line">
                <a:avLst/>
              </a:prstGeom>
              <a:ln w="1270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E1B01E0A-F38F-4C3C-A5C2-9CABB4BD0F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40280" y="4170385"/>
                <a:ext cx="1071550" cy="507895"/>
              </a:xfrm>
              <a:prstGeom prst="line">
                <a:avLst/>
              </a:prstGeom>
              <a:ln w="1270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DA92B27-B730-4AEA-B82B-AA8DAD4BD878}"/>
                </a:ext>
              </a:extLst>
            </p:cNvPr>
            <p:cNvGrpSpPr/>
            <p:nvPr/>
          </p:nvGrpSpPr>
          <p:grpSpPr>
            <a:xfrm rot="710420">
              <a:off x="2597280" y="3630530"/>
              <a:ext cx="3708880" cy="2095501"/>
              <a:chOff x="2636502" y="3889663"/>
              <a:chExt cx="3708880" cy="2095501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57B0345-25AC-4618-804A-77A55B4F7695}"/>
                  </a:ext>
                </a:extLst>
              </p:cNvPr>
              <p:cNvGrpSpPr/>
              <p:nvPr/>
            </p:nvGrpSpPr>
            <p:grpSpPr>
              <a:xfrm>
                <a:off x="2636502" y="4260057"/>
                <a:ext cx="1973133" cy="1725106"/>
                <a:chOff x="2636502" y="4260057"/>
                <a:chExt cx="1973133" cy="1725106"/>
              </a:xfrm>
            </p:grpSpPr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E9527602-0019-4829-8188-7A901C313D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777838" y="4260057"/>
                  <a:ext cx="1443457" cy="486296"/>
                </a:xfrm>
                <a:prstGeom prst="line">
                  <a:avLst/>
                </a:prstGeom>
                <a:ln w="1270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161E5D4F-4B07-47BB-93CA-2EAA2A6D65F5}"/>
                    </a:ext>
                  </a:extLst>
                </p:cNvPr>
                <p:cNvCxnSpPr>
                  <a:cxnSpLocks/>
                  <a:stCxn id="7" idx="3"/>
                </p:cNvCxnSpPr>
                <p:nvPr/>
              </p:nvCxnSpPr>
              <p:spPr>
                <a:xfrm flipH="1">
                  <a:off x="2636502" y="5086005"/>
                  <a:ext cx="1584793" cy="0"/>
                </a:xfrm>
                <a:prstGeom prst="line">
                  <a:avLst/>
                </a:prstGeom>
                <a:ln w="1270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13C6A208-5048-400B-9360-38893E4CE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77839" y="5279014"/>
                  <a:ext cx="1831796" cy="706149"/>
                </a:xfrm>
                <a:prstGeom prst="line">
                  <a:avLst/>
                </a:prstGeom>
                <a:ln w="1270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8E0050E-9737-487B-B8A7-EA0BF59F360C}"/>
                  </a:ext>
                </a:extLst>
              </p:cNvPr>
              <p:cNvSpPr/>
              <p:nvPr/>
            </p:nvSpPr>
            <p:spPr>
              <a:xfrm rot="2174785">
                <a:off x="4197928" y="3889663"/>
                <a:ext cx="2147454" cy="2095501"/>
              </a:xfrm>
              <a:prstGeom prst="ellipse">
                <a:avLst/>
              </a:prstGeom>
              <a:solidFill>
                <a:schemeClr val="bg1"/>
              </a:solidFill>
              <a:ln w="1270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5CF999D-E6DA-4419-8478-DDBC6B1F5E50}"/>
                </a:ext>
              </a:extLst>
            </p:cNvPr>
            <p:cNvSpPr/>
            <p:nvPr/>
          </p:nvSpPr>
          <p:spPr>
            <a:xfrm>
              <a:off x="5375564" y="3179618"/>
              <a:ext cx="1440872" cy="14200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918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61D68D1-606E-4E6E-9F71-FED9BC6D5E12}"/>
              </a:ext>
            </a:extLst>
          </p:cNvPr>
          <p:cNvGrpSpPr/>
          <p:nvPr/>
        </p:nvGrpSpPr>
        <p:grpSpPr>
          <a:xfrm>
            <a:off x="0" y="0"/>
            <a:ext cx="6096000" cy="6858000"/>
            <a:chOff x="281354" y="-3850872"/>
            <a:chExt cx="6096000" cy="6858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BEAEF4B-6F2B-4818-B7A5-38EC362D5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F0DB4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10" r="6923"/>
            <a:stretch/>
          </p:blipFill>
          <p:spPr>
            <a:xfrm>
              <a:off x="281354" y="-3850872"/>
              <a:ext cx="6096000" cy="68580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74CC6DA-2410-4E87-A74C-7863505D39EB}"/>
                </a:ext>
              </a:extLst>
            </p:cNvPr>
            <p:cNvSpPr/>
            <p:nvPr/>
          </p:nvSpPr>
          <p:spPr>
            <a:xfrm>
              <a:off x="281354" y="-3850872"/>
              <a:ext cx="6096000" cy="6858000"/>
            </a:xfrm>
            <a:prstGeom prst="rect">
              <a:avLst/>
            </a:prstGeom>
            <a:gradFill flip="none" rotWithShape="1">
              <a:gsLst>
                <a:gs pos="100000">
                  <a:srgbClr val="F0DB4F">
                    <a:alpha val="85000"/>
                  </a:srgbClr>
                </a:gs>
                <a:gs pos="0">
                  <a:srgbClr val="EDD62F">
                    <a:alpha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D94599-7DD2-406A-9F4B-758D4C724174}"/>
              </a:ext>
            </a:extLst>
          </p:cNvPr>
          <p:cNvSpPr txBox="1"/>
          <p:nvPr/>
        </p:nvSpPr>
        <p:spPr>
          <a:xfrm>
            <a:off x="6440557" y="1770734"/>
            <a:ext cx="5751443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200" b="1">
                <a:solidFill>
                  <a:srgbClr val="323330"/>
                </a:solidFill>
                <a:latin typeface="Norwester" panose="00000506000000000000" pitchFamily="50" charset="0"/>
                <a:ea typeface="나눔고딕 ExtraBold" panose="020D0904000000000000" pitchFamily="50" charset="-127"/>
              </a:rPr>
              <a:t>TEAM_</a:t>
            </a:r>
            <a:r>
              <a:rPr lang="en-US" altLang="ko-KR" sz="16600" b="1">
                <a:solidFill>
                  <a:srgbClr val="323330"/>
                </a:solidFill>
                <a:latin typeface="Norwester" panose="00000506000000000000" pitchFamily="50" charset="0"/>
                <a:ea typeface="나눔고딕 ExtraBold" panose="020D0904000000000000" pitchFamily="50" charset="-127"/>
              </a:rPr>
              <a:t>5</a:t>
            </a:r>
            <a:endParaRPr lang="en-US" altLang="ko-KR" sz="7200" b="1">
              <a:solidFill>
                <a:srgbClr val="323330"/>
              </a:solidFill>
              <a:latin typeface="Norwester" panose="00000506000000000000" pitchFamily="50" charset="0"/>
              <a:ea typeface="나눔고딕 ExtraBold" panose="020D0904000000000000" pitchFamily="50" charset="-127"/>
            </a:endParaRPr>
          </a:p>
          <a:p>
            <a:r>
              <a:rPr lang="en-US" altLang="ko-KR" sz="5400" i="1">
                <a:solidFill>
                  <a:srgbClr val="32333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5400" i="1">
                <a:solidFill>
                  <a:srgbClr val="32333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유일한 </a:t>
            </a:r>
            <a:r>
              <a:rPr lang="en-US" altLang="ko-KR" sz="5400" i="1">
                <a:solidFill>
                  <a:srgbClr val="32333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5400" i="1">
                <a:solidFill>
                  <a:srgbClr val="32333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인팀</a:t>
            </a:r>
            <a:r>
              <a:rPr lang="en-US" altLang="ko-KR" sz="5400" i="1">
                <a:solidFill>
                  <a:srgbClr val="32333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5400" i="1">
              <a:solidFill>
                <a:srgbClr val="32333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/>
            <a:r>
              <a:rPr lang="en-US" altLang="ko-KR" sz="11500">
                <a:solidFill>
                  <a:srgbClr val="323330"/>
                </a:solidFill>
                <a:latin typeface="Norwester" panose="00000506000000000000" pitchFamily="50" charset="0"/>
                <a:ea typeface="나눔고딕 ExtraBold" panose="020D0904000000000000" pitchFamily="50" charset="-127"/>
              </a:rPr>
              <a:t>R</a:t>
            </a:r>
            <a:r>
              <a:rPr lang="en-US" altLang="ko-KR" sz="8800">
                <a:solidFill>
                  <a:srgbClr val="323330"/>
                </a:solidFill>
                <a:latin typeface="Norwester" panose="00000506000000000000" pitchFamily="50" charset="0"/>
                <a:ea typeface="나눔고딕 ExtraBold" panose="020D0904000000000000" pitchFamily="50" charset="-127"/>
              </a:rPr>
              <a:t>e</a:t>
            </a:r>
            <a:r>
              <a:rPr lang="en-US" altLang="ko-KR" sz="11500">
                <a:solidFill>
                  <a:srgbClr val="323330"/>
                </a:solidFill>
                <a:latin typeface="Norwester" panose="00000506000000000000" pitchFamily="50" charset="0"/>
                <a:ea typeface="나눔고딕 ExtraBold" panose="020D0904000000000000" pitchFamily="50" charset="-127"/>
              </a:rPr>
              <a:t>SEA</a:t>
            </a:r>
            <a:r>
              <a:rPr lang="en-US" altLang="ko-KR" sz="8800">
                <a:solidFill>
                  <a:srgbClr val="323330"/>
                </a:solidFill>
                <a:latin typeface="Norwester" panose="00000506000000000000" pitchFamily="50" charset="0"/>
                <a:ea typeface="나눔고딕 ExtraBold" panose="020D0904000000000000" pitchFamily="50" charset="-127"/>
              </a:rPr>
              <a:t>pe</a:t>
            </a:r>
            <a:endParaRPr lang="en-US" altLang="ko-KR" sz="11500">
              <a:solidFill>
                <a:srgbClr val="323330"/>
              </a:solidFill>
              <a:latin typeface="Norwester" panose="00000506000000000000" pitchFamily="50" charset="0"/>
              <a:ea typeface="나눔고딕 ExtraBold" panose="020D09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3E2DE1-3648-4C3A-A808-3107723406F3}"/>
              </a:ext>
            </a:extLst>
          </p:cNvPr>
          <p:cNvGrpSpPr>
            <a:grpSpLocks noChangeAspect="1"/>
          </p:cNvGrpSpPr>
          <p:nvPr/>
        </p:nvGrpSpPr>
        <p:grpSpPr>
          <a:xfrm>
            <a:off x="685773" y="1881000"/>
            <a:ext cx="4724453" cy="3096000"/>
            <a:chOff x="-2497398" y="-2745813"/>
            <a:chExt cx="24486240" cy="1604617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0C6EEA4-E6DB-4F2B-9B9C-ED2AF59F1706}"/>
                </a:ext>
              </a:extLst>
            </p:cNvPr>
            <p:cNvGrpSpPr/>
            <p:nvPr/>
          </p:nvGrpSpPr>
          <p:grpSpPr>
            <a:xfrm rot="16200000">
              <a:off x="3156046" y="-5532431"/>
              <a:ext cx="13179351" cy="24486240"/>
              <a:chOff x="533399" y="-5626614"/>
              <a:chExt cx="6922825" cy="12862086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0DE91DBB-66EE-40E2-9ABB-A917261BEB30}"/>
                  </a:ext>
                </a:extLst>
              </p:cNvPr>
              <p:cNvSpPr/>
              <p:nvPr/>
            </p:nvSpPr>
            <p:spPr>
              <a:xfrm>
                <a:off x="696686" y="304800"/>
                <a:ext cx="4550228" cy="6901543"/>
              </a:xfrm>
              <a:custGeom>
                <a:avLst/>
                <a:gdLst>
                  <a:gd name="connsiteX0" fmla="*/ 4158343 w 4550228"/>
                  <a:gd name="connsiteY0" fmla="*/ 6901543 h 6901543"/>
                  <a:gd name="connsiteX1" fmla="*/ 4550228 w 4550228"/>
                  <a:gd name="connsiteY1" fmla="*/ 609600 h 6901543"/>
                  <a:gd name="connsiteX2" fmla="*/ 108857 w 4550228"/>
                  <a:gd name="connsiteY2" fmla="*/ 0 h 6901543"/>
                  <a:gd name="connsiteX3" fmla="*/ 0 w 4550228"/>
                  <a:gd name="connsiteY3" fmla="*/ 3614057 h 6901543"/>
                  <a:gd name="connsiteX4" fmla="*/ 4071257 w 4550228"/>
                  <a:gd name="connsiteY4" fmla="*/ 6901543 h 6901543"/>
                  <a:gd name="connsiteX5" fmla="*/ 4158343 w 4550228"/>
                  <a:gd name="connsiteY5" fmla="*/ 6901543 h 690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50228" h="6901543">
                    <a:moveTo>
                      <a:pt x="4158343" y="6901543"/>
                    </a:moveTo>
                    <a:lnTo>
                      <a:pt x="4550228" y="609600"/>
                    </a:lnTo>
                    <a:lnTo>
                      <a:pt x="108857" y="0"/>
                    </a:lnTo>
                    <a:lnTo>
                      <a:pt x="0" y="3614057"/>
                    </a:lnTo>
                    <a:lnTo>
                      <a:pt x="4071257" y="6901543"/>
                    </a:lnTo>
                    <a:lnTo>
                      <a:pt x="4158343" y="6901543"/>
                    </a:lnTo>
                    <a:close/>
                  </a:path>
                </a:pathLst>
              </a:custGeom>
              <a:solidFill>
                <a:srgbClr val="A55C55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21B42A62-46CB-4FF1-A0CE-72D11EB038A4}"/>
                  </a:ext>
                </a:extLst>
              </p:cNvPr>
              <p:cNvSpPr/>
              <p:nvPr/>
            </p:nvSpPr>
            <p:spPr>
              <a:xfrm flipH="1">
                <a:off x="849874" y="3402930"/>
                <a:ext cx="6246346" cy="3452510"/>
              </a:xfrm>
              <a:prstGeom prst="parallelogram">
                <a:avLst>
                  <a:gd name="adj" fmla="val 115891"/>
                </a:avLst>
              </a:prstGeom>
              <a:solidFill>
                <a:srgbClr val="796466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위쪽 모서리 29">
                <a:extLst>
                  <a:ext uri="{FF2B5EF4-FFF2-40B4-BE49-F238E27FC236}">
                    <a16:creationId xmlns:a16="http://schemas.microsoft.com/office/drawing/2014/main" id="{BE19C7C5-1B31-44DF-BCAF-F7D576DA1F41}"/>
                  </a:ext>
                </a:extLst>
              </p:cNvPr>
              <p:cNvSpPr/>
              <p:nvPr/>
            </p:nvSpPr>
            <p:spPr>
              <a:xfrm rot="5400000">
                <a:off x="-2069692" y="-2059609"/>
                <a:ext cx="8413799" cy="2511281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BA67B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8E7ED2F3-6CE4-4C5B-B9E5-CD36E393A5BC}"/>
                  </a:ext>
                </a:extLst>
              </p:cNvPr>
              <p:cNvSpPr/>
              <p:nvPr/>
            </p:nvSpPr>
            <p:spPr>
              <a:xfrm rot="5400000">
                <a:off x="1381488" y="-6108489"/>
                <a:ext cx="1196249" cy="2160000"/>
              </a:xfrm>
              <a:custGeom>
                <a:avLst/>
                <a:gdLst>
                  <a:gd name="connsiteX0" fmla="*/ 457200 w 1196249"/>
                  <a:gd name="connsiteY0" fmla="*/ 0 h 2160000"/>
                  <a:gd name="connsiteX1" fmla="*/ 476249 w 1196249"/>
                  <a:gd name="connsiteY1" fmla="*/ 4536 h 2160000"/>
                  <a:gd name="connsiteX2" fmla="*/ 476249 w 1196249"/>
                  <a:gd name="connsiteY2" fmla="*/ 0 h 2160000"/>
                  <a:gd name="connsiteX3" fmla="*/ 1196249 w 1196249"/>
                  <a:gd name="connsiteY3" fmla="*/ 0 h 2160000"/>
                  <a:gd name="connsiteX4" fmla="*/ 739049 w 1196249"/>
                  <a:gd name="connsiteY4" fmla="*/ 1080000 h 2160000"/>
                  <a:gd name="connsiteX5" fmla="*/ 1196249 w 1196249"/>
                  <a:gd name="connsiteY5" fmla="*/ 2160000 h 2160000"/>
                  <a:gd name="connsiteX6" fmla="*/ 476249 w 1196249"/>
                  <a:gd name="connsiteY6" fmla="*/ 2160000 h 2160000"/>
                  <a:gd name="connsiteX7" fmla="*/ 476249 w 1196249"/>
                  <a:gd name="connsiteY7" fmla="*/ 2155464 h 2160000"/>
                  <a:gd name="connsiteX8" fmla="*/ 457200 w 1196249"/>
                  <a:gd name="connsiteY8" fmla="*/ 2160000 h 2160000"/>
                  <a:gd name="connsiteX9" fmla="*/ 0 w 1196249"/>
                  <a:gd name="connsiteY9" fmla="*/ 1080000 h 2160000"/>
                  <a:gd name="connsiteX10" fmla="*/ 457200 w 1196249"/>
                  <a:gd name="connsiteY10" fmla="*/ 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96249" h="2160000">
                    <a:moveTo>
                      <a:pt x="457200" y="0"/>
                    </a:moveTo>
                    <a:lnTo>
                      <a:pt x="476249" y="4536"/>
                    </a:lnTo>
                    <a:lnTo>
                      <a:pt x="476249" y="0"/>
                    </a:lnTo>
                    <a:lnTo>
                      <a:pt x="1196249" y="0"/>
                    </a:lnTo>
                    <a:cubicBezTo>
                      <a:pt x="943744" y="0"/>
                      <a:pt x="739049" y="483532"/>
                      <a:pt x="739049" y="1080000"/>
                    </a:cubicBezTo>
                    <a:cubicBezTo>
                      <a:pt x="739049" y="1676468"/>
                      <a:pt x="943744" y="2160000"/>
                      <a:pt x="1196249" y="2160000"/>
                    </a:cubicBezTo>
                    <a:lnTo>
                      <a:pt x="476249" y="2160000"/>
                    </a:lnTo>
                    <a:lnTo>
                      <a:pt x="476249" y="2155464"/>
                    </a:lnTo>
                    <a:lnTo>
                      <a:pt x="457200" y="2160000"/>
                    </a:lnTo>
                    <a:cubicBezTo>
                      <a:pt x="204695" y="2160000"/>
                      <a:pt x="0" y="1676468"/>
                      <a:pt x="0" y="1080000"/>
                    </a:cubicBezTo>
                    <a:cubicBezTo>
                      <a:pt x="0" y="483532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rgbClr val="A55C55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사각형: 둥근 위쪽 모서리 31">
                <a:extLst>
                  <a:ext uri="{FF2B5EF4-FFF2-40B4-BE49-F238E27FC236}">
                    <a16:creationId xmlns:a16="http://schemas.microsoft.com/office/drawing/2014/main" id="{E40BD1D1-B17D-4F8B-85D5-5279DDFAE941}"/>
                  </a:ext>
                </a:extLst>
              </p:cNvPr>
              <p:cNvSpPr/>
              <p:nvPr/>
            </p:nvSpPr>
            <p:spPr>
              <a:xfrm rot="5400000">
                <a:off x="-1268008" y="-897038"/>
                <a:ext cx="9000000" cy="3600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8D4F49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위쪽 모서리 32">
                <a:extLst>
                  <a:ext uri="{FF2B5EF4-FFF2-40B4-BE49-F238E27FC236}">
                    <a16:creationId xmlns:a16="http://schemas.microsoft.com/office/drawing/2014/main" id="{61F772A9-85C5-4591-B9E0-2621E876E2D0}"/>
                  </a:ext>
                </a:extLst>
              </p:cNvPr>
              <p:cNvSpPr/>
              <p:nvPr/>
            </p:nvSpPr>
            <p:spPr>
              <a:xfrm rot="16200000">
                <a:off x="-3777145" y="-901415"/>
                <a:ext cx="9000000" cy="368755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8D4F49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평행 사변형 33">
                <a:extLst>
                  <a:ext uri="{FF2B5EF4-FFF2-40B4-BE49-F238E27FC236}">
                    <a16:creationId xmlns:a16="http://schemas.microsoft.com/office/drawing/2014/main" id="{12B01F64-22DD-4F58-BB2D-18D389D5241B}"/>
                  </a:ext>
                </a:extLst>
              </p:cNvPr>
              <p:cNvSpPr/>
              <p:nvPr/>
            </p:nvSpPr>
            <p:spPr>
              <a:xfrm rot="5400000">
                <a:off x="-792147" y="-1012899"/>
                <a:ext cx="12452510" cy="4044232"/>
              </a:xfrm>
              <a:prstGeom prst="parallelogram">
                <a:avLst>
                  <a:gd name="adj" fmla="val 85003"/>
                </a:avLst>
              </a:prstGeom>
              <a:solidFill>
                <a:srgbClr val="A55C55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평행 사변형 34">
                <a:extLst>
                  <a:ext uri="{FF2B5EF4-FFF2-40B4-BE49-F238E27FC236}">
                    <a16:creationId xmlns:a16="http://schemas.microsoft.com/office/drawing/2014/main" id="{D727B86C-B087-40DC-B6F1-CEAC853ABDD7}"/>
                  </a:ext>
                </a:extLst>
              </p:cNvPr>
              <p:cNvSpPr/>
              <p:nvPr/>
            </p:nvSpPr>
            <p:spPr>
              <a:xfrm flipH="1">
                <a:off x="3065327" y="3773293"/>
                <a:ext cx="4389191" cy="3452509"/>
              </a:xfrm>
              <a:prstGeom prst="parallelogram">
                <a:avLst>
                  <a:gd name="adj" fmla="val 117575"/>
                </a:avLst>
              </a:prstGeom>
              <a:solidFill>
                <a:srgbClr val="603632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평행 사변형 35">
                <a:extLst>
                  <a:ext uri="{FF2B5EF4-FFF2-40B4-BE49-F238E27FC236}">
                    <a16:creationId xmlns:a16="http://schemas.microsoft.com/office/drawing/2014/main" id="{9345789D-1A1B-40EC-B296-CF55D6DDA435}"/>
                  </a:ext>
                </a:extLst>
              </p:cNvPr>
              <p:cNvSpPr/>
              <p:nvPr/>
            </p:nvSpPr>
            <p:spPr>
              <a:xfrm flipH="1">
                <a:off x="533399" y="3782961"/>
                <a:ext cx="4317477" cy="3423384"/>
              </a:xfrm>
              <a:prstGeom prst="parallelogram">
                <a:avLst>
                  <a:gd name="adj" fmla="val 115165"/>
                </a:avLst>
              </a:prstGeom>
              <a:solidFill>
                <a:srgbClr val="603632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61B608E-E243-4A0C-ABF2-9DAB52F81905}"/>
                </a:ext>
              </a:extLst>
            </p:cNvPr>
            <p:cNvSpPr/>
            <p:nvPr/>
          </p:nvSpPr>
          <p:spPr>
            <a:xfrm>
              <a:off x="140071" y="842819"/>
              <a:ext cx="19991031" cy="5822930"/>
            </a:xfrm>
            <a:prstGeom prst="ellipse">
              <a:avLst/>
            </a:prstGeom>
            <a:solidFill>
              <a:srgbClr val="93B8C2"/>
            </a:solidFill>
            <a:ln w="203200">
              <a:solidFill>
                <a:srgbClr val="236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2AC904-D8D4-4BF0-8688-BFE5AA2EF92F}"/>
                </a:ext>
              </a:extLst>
            </p:cNvPr>
            <p:cNvSpPr/>
            <p:nvPr/>
          </p:nvSpPr>
          <p:spPr>
            <a:xfrm>
              <a:off x="4001744" y="1712153"/>
              <a:ext cx="12214076" cy="3611551"/>
            </a:xfrm>
            <a:prstGeom prst="ellipse">
              <a:avLst/>
            </a:prstGeom>
            <a:solidFill>
              <a:srgbClr val="DCEFF5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3B50514-73B1-409A-B52E-24B7B00EBD57}"/>
                </a:ext>
              </a:extLst>
            </p:cNvPr>
            <p:cNvGrpSpPr/>
            <p:nvPr/>
          </p:nvGrpSpPr>
          <p:grpSpPr>
            <a:xfrm>
              <a:off x="1082506" y="-2745813"/>
              <a:ext cx="18565765" cy="8172872"/>
              <a:chOff x="554183" y="2758698"/>
              <a:chExt cx="9752190" cy="4293031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A95AF356-D076-457F-90A8-43409387FEB4}"/>
                  </a:ext>
                </a:extLst>
              </p:cNvPr>
              <p:cNvSpPr/>
              <p:nvPr/>
            </p:nvSpPr>
            <p:spPr>
              <a:xfrm>
                <a:off x="554183" y="3341400"/>
                <a:ext cx="8783781" cy="3214255"/>
              </a:xfrm>
              <a:prstGeom prst="ellipse">
                <a:avLst/>
              </a:prstGeom>
              <a:solidFill>
                <a:srgbClr val="820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BA510BB0-9A83-4907-B9EF-E8B35FD60A0A}"/>
                  </a:ext>
                </a:extLst>
              </p:cNvPr>
              <p:cNvSpPr/>
              <p:nvPr/>
            </p:nvSpPr>
            <p:spPr>
              <a:xfrm>
                <a:off x="554183" y="4925291"/>
                <a:ext cx="8783781" cy="1630364"/>
              </a:xfrm>
              <a:custGeom>
                <a:avLst/>
                <a:gdLst>
                  <a:gd name="connsiteX0" fmla="*/ 3207 w 8783781"/>
                  <a:gd name="connsiteY0" fmla="*/ 0 h 1630364"/>
                  <a:gd name="connsiteX1" fmla="*/ 8780576 w 8783781"/>
                  <a:gd name="connsiteY1" fmla="*/ 0 h 1630364"/>
                  <a:gd name="connsiteX2" fmla="*/ 8783781 w 8783781"/>
                  <a:gd name="connsiteY2" fmla="*/ 23229 h 1630364"/>
                  <a:gd name="connsiteX3" fmla="*/ 8783781 w 8783781"/>
                  <a:gd name="connsiteY3" fmla="*/ 23245 h 1630364"/>
                  <a:gd name="connsiteX4" fmla="*/ 8761107 w 8783781"/>
                  <a:gd name="connsiteY4" fmla="*/ 187557 h 1630364"/>
                  <a:gd name="connsiteX5" fmla="*/ 4840937 w 8783781"/>
                  <a:gd name="connsiteY5" fmla="*/ 1622068 h 1630364"/>
                  <a:gd name="connsiteX6" fmla="*/ 4391946 w 8783781"/>
                  <a:gd name="connsiteY6" fmla="*/ 1630364 h 1630364"/>
                  <a:gd name="connsiteX7" fmla="*/ 4391837 w 8783781"/>
                  <a:gd name="connsiteY7" fmla="*/ 1630364 h 1630364"/>
                  <a:gd name="connsiteX8" fmla="*/ 3942846 w 8783781"/>
                  <a:gd name="connsiteY8" fmla="*/ 1622068 h 1630364"/>
                  <a:gd name="connsiteX9" fmla="*/ 0 w 8783781"/>
                  <a:gd name="connsiteY9" fmla="*/ 23237 h 1630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83781" h="1630364">
                    <a:moveTo>
                      <a:pt x="3207" y="0"/>
                    </a:moveTo>
                    <a:lnTo>
                      <a:pt x="8780576" y="0"/>
                    </a:lnTo>
                    <a:lnTo>
                      <a:pt x="8783781" y="23229"/>
                    </a:lnTo>
                    <a:lnTo>
                      <a:pt x="8783781" y="23245"/>
                    </a:lnTo>
                    <a:lnTo>
                      <a:pt x="8761107" y="187557"/>
                    </a:lnTo>
                    <a:cubicBezTo>
                      <a:pt x="8551192" y="943933"/>
                      <a:pt x="6907932" y="1545253"/>
                      <a:pt x="4840937" y="1622068"/>
                    </a:cubicBezTo>
                    <a:lnTo>
                      <a:pt x="4391946" y="1630364"/>
                    </a:lnTo>
                    <a:lnTo>
                      <a:pt x="4391837" y="1630364"/>
                    </a:lnTo>
                    <a:lnTo>
                      <a:pt x="3942846" y="1622068"/>
                    </a:lnTo>
                    <a:cubicBezTo>
                      <a:pt x="1728209" y="1539767"/>
                      <a:pt x="0" y="855355"/>
                      <a:pt x="0" y="23237"/>
                    </a:cubicBezTo>
                    <a:close/>
                  </a:path>
                </a:pathLst>
              </a:custGeom>
              <a:solidFill>
                <a:srgbClr val="C928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EE8E2050-10AB-4550-BB9F-5CB4AB8F20C7}"/>
                  </a:ext>
                </a:extLst>
              </p:cNvPr>
              <p:cNvSpPr/>
              <p:nvPr/>
            </p:nvSpPr>
            <p:spPr>
              <a:xfrm>
                <a:off x="554183" y="3610265"/>
                <a:ext cx="2917712" cy="2668964"/>
              </a:xfrm>
              <a:custGeom>
                <a:avLst/>
                <a:gdLst>
                  <a:gd name="connsiteX0" fmla="*/ 1967572 w 2917712"/>
                  <a:gd name="connsiteY0" fmla="*/ 0 h 2668964"/>
                  <a:gd name="connsiteX1" fmla="*/ 2917712 w 2917712"/>
                  <a:gd name="connsiteY1" fmla="*/ 1308870 h 2668964"/>
                  <a:gd name="connsiteX2" fmla="*/ 1930386 w 2917712"/>
                  <a:gd name="connsiteY2" fmla="*/ 2668964 h 2668964"/>
                  <a:gd name="connsiteX3" fmla="*/ 1722076 w 2917712"/>
                  <a:gd name="connsiteY3" fmla="*/ 2615788 h 2668964"/>
                  <a:gd name="connsiteX4" fmla="*/ 0 w 2917712"/>
                  <a:gd name="connsiteY4" fmla="*/ 1339598 h 2668964"/>
                  <a:gd name="connsiteX5" fmla="*/ 1936343 w 2917712"/>
                  <a:gd name="connsiteY5" fmla="*/ 6943 h 2668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17712" h="2668964">
                    <a:moveTo>
                      <a:pt x="1967572" y="0"/>
                    </a:moveTo>
                    <a:lnTo>
                      <a:pt x="2917712" y="1308870"/>
                    </a:lnTo>
                    <a:lnTo>
                      <a:pt x="1930386" y="2668964"/>
                    </a:lnTo>
                    <a:lnTo>
                      <a:pt x="1722076" y="2615788"/>
                    </a:lnTo>
                    <a:cubicBezTo>
                      <a:pt x="675082" y="2322048"/>
                      <a:pt x="0" y="1859672"/>
                      <a:pt x="0" y="1339598"/>
                    </a:cubicBezTo>
                    <a:cubicBezTo>
                      <a:pt x="0" y="784853"/>
                      <a:pt x="768093" y="295755"/>
                      <a:pt x="1936343" y="6943"/>
                    </a:cubicBezTo>
                    <a:close/>
                  </a:path>
                </a:pathLst>
              </a:custGeom>
              <a:solidFill>
                <a:srgbClr val="540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3E2215A-223C-43AA-82EC-F2B3A759D703}"/>
                  </a:ext>
                </a:extLst>
              </p:cNvPr>
              <p:cNvGrpSpPr/>
              <p:nvPr/>
            </p:nvGrpSpPr>
            <p:grpSpPr>
              <a:xfrm>
                <a:off x="1532351" y="4218709"/>
                <a:ext cx="1080000" cy="1080000"/>
                <a:chOff x="1532351" y="4218709"/>
                <a:chExt cx="1080000" cy="1080000"/>
              </a:xfrm>
            </p:grpSpPr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7B320DA-726C-453D-8372-CF19BAB1D851}"/>
                    </a:ext>
                  </a:extLst>
                </p:cNvPr>
                <p:cNvSpPr/>
                <p:nvPr/>
              </p:nvSpPr>
              <p:spPr>
                <a:xfrm>
                  <a:off x="1532351" y="4218709"/>
                  <a:ext cx="1080000" cy="10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AE774EC-8122-4D91-839D-B67B33E928B9}"/>
                    </a:ext>
                  </a:extLst>
                </p:cNvPr>
                <p:cNvSpPr/>
                <p:nvPr/>
              </p:nvSpPr>
              <p:spPr>
                <a:xfrm>
                  <a:off x="1802351" y="4488709"/>
                  <a:ext cx="540000" cy="540000"/>
                </a:xfrm>
                <a:prstGeom prst="ellipse">
                  <a:avLst/>
                </a:prstGeom>
                <a:solidFill>
                  <a:srgbClr val="2E11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81FD88C2-CE3F-4816-A1F8-F78DB0142431}"/>
                  </a:ext>
                </a:extLst>
              </p:cNvPr>
              <p:cNvSpPr/>
              <p:nvPr/>
            </p:nvSpPr>
            <p:spPr>
              <a:xfrm>
                <a:off x="3590519" y="3843628"/>
                <a:ext cx="1716388" cy="1749791"/>
              </a:xfrm>
              <a:custGeom>
                <a:avLst/>
                <a:gdLst>
                  <a:gd name="connsiteX0" fmla="*/ 0 w 1390650"/>
                  <a:gd name="connsiteY0" fmla="*/ 742950 h 1200150"/>
                  <a:gd name="connsiteX1" fmla="*/ 914400 w 1390650"/>
                  <a:gd name="connsiteY1" fmla="*/ 0 h 1200150"/>
                  <a:gd name="connsiteX2" fmla="*/ 1390650 w 1390650"/>
                  <a:gd name="connsiteY2" fmla="*/ 1162050 h 1200150"/>
                  <a:gd name="connsiteX3" fmla="*/ 304800 w 1390650"/>
                  <a:gd name="connsiteY3" fmla="*/ 1200150 h 1200150"/>
                  <a:gd name="connsiteX4" fmla="*/ 0 w 1390650"/>
                  <a:gd name="connsiteY4" fmla="*/ 742950 h 120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0650" h="1200150">
                    <a:moveTo>
                      <a:pt x="0" y="742950"/>
                    </a:moveTo>
                    <a:lnTo>
                      <a:pt x="914400" y="0"/>
                    </a:lnTo>
                    <a:lnTo>
                      <a:pt x="1390650" y="1162050"/>
                    </a:lnTo>
                    <a:lnTo>
                      <a:pt x="304800" y="1200150"/>
                    </a:lnTo>
                    <a:lnTo>
                      <a:pt x="0" y="742950"/>
                    </a:lnTo>
                    <a:close/>
                  </a:path>
                </a:pathLst>
              </a:custGeom>
              <a:solidFill>
                <a:srgbClr val="F043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6443D565-AE37-403C-A626-AED8FFA11A1F}"/>
                  </a:ext>
                </a:extLst>
              </p:cNvPr>
              <p:cNvSpPr/>
              <p:nvPr/>
            </p:nvSpPr>
            <p:spPr>
              <a:xfrm>
                <a:off x="3872104" y="4461348"/>
                <a:ext cx="971550" cy="514350"/>
              </a:xfrm>
              <a:custGeom>
                <a:avLst/>
                <a:gdLst>
                  <a:gd name="connsiteX0" fmla="*/ 0 w 971550"/>
                  <a:gd name="connsiteY0" fmla="*/ 514350 h 514350"/>
                  <a:gd name="connsiteX1" fmla="*/ 795337 w 971550"/>
                  <a:gd name="connsiteY1" fmla="*/ 0 h 514350"/>
                  <a:gd name="connsiteX2" fmla="*/ 971550 w 971550"/>
                  <a:gd name="connsiteY2" fmla="*/ 419100 h 514350"/>
                  <a:gd name="connsiteX3" fmla="*/ 0 w 971550"/>
                  <a:gd name="connsiteY3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514350">
                    <a:moveTo>
                      <a:pt x="0" y="514350"/>
                    </a:moveTo>
                    <a:lnTo>
                      <a:pt x="795337" y="0"/>
                    </a:lnTo>
                    <a:lnTo>
                      <a:pt x="971550" y="419100"/>
                    </a:lnTo>
                    <a:lnTo>
                      <a:pt x="0" y="514350"/>
                    </a:lnTo>
                    <a:close/>
                  </a:path>
                </a:pathLst>
              </a:custGeom>
              <a:solidFill>
                <a:srgbClr val="C928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AEAC4669-F62B-41B2-8AD7-81659C83C288}"/>
                  </a:ext>
                </a:extLst>
              </p:cNvPr>
              <p:cNvSpPr/>
              <p:nvPr/>
            </p:nvSpPr>
            <p:spPr>
              <a:xfrm>
                <a:off x="8617058" y="3502617"/>
                <a:ext cx="1689315" cy="2634712"/>
              </a:xfrm>
              <a:custGeom>
                <a:avLst/>
                <a:gdLst>
                  <a:gd name="connsiteX0" fmla="*/ 294467 w 1689315"/>
                  <a:gd name="connsiteY0" fmla="*/ 712922 h 2634712"/>
                  <a:gd name="connsiteX1" fmla="*/ 1689315 w 1689315"/>
                  <a:gd name="connsiteY1" fmla="*/ 0 h 2634712"/>
                  <a:gd name="connsiteX2" fmla="*/ 1472339 w 1689315"/>
                  <a:gd name="connsiteY2" fmla="*/ 2634712 h 2634712"/>
                  <a:gd name="connsiteX3" fmla="*/ 309966 w 1689315"/>
                  <a:gd name="connsiteY3" fmla="*/ 2123268 h 2634712"/>
                  <a:gd name="connsiteX4" fmla="*/ 0 w 1689315"/>
                  <a:gd name="connsiteY4" fmla="*/ 1394847 h 2634712"/>
                  <a:gd name="connsiteX5" fmla="*/ 232474 w 1689315"/>
                  <a:gd name="connsiteY5" fmla="*/ 743919 h 2634712"/>
                  <a:gd name="connsiteX6" fmla="*/ 294467 w 1689315"/>
                  <a:gd name="connsiteY6" fmla="*/ 712922 h 2634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9315" h="2634712">
                    <a:moveTo>
                      <a:pt x="294467" y="712922"/>
                    </a:moveTo>
                    <a:lnTo>
                      <a:pt x="1689315" y="0"/>
                    </a:lnTo>
                    <a:lnTo>
                      <a:pt x="1472339" y="2634712"/>
                    </a:lnTo>
                    <a:lnTo>
                      <a:pt x="309966" y="2123268"/>
                    </a:lnTo>
                    <a:lnTo>
                      <a:pt x="0" y="1394847"/>
                    </a:lnTo>
                    <a:lnTo>
                      <a:pt x="232474" y="743919"/>
                    </a:lnTo>
                    <a:lnTo>
                      <a:pt x="294467" y="712922"/>
                    </a:lnTo>
                    <a:close/>
                  </a:path>
                </a:pathLst>
              </a:custGeom>
              <a:solidFill>
                <a:srgbClr val="F043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BA895121-38ED-4B33-9BAA-38201A9E4A9A}"/>
                  </a:ext>
                </a:extLst>
              </p:cNvPr>
              <p:cNvSpPr/>
              <p:nvPr/>
            </p:nvSpPr>
            <p:spPr>
              <a:xfrm>
                <a:off x="8896027" y="4076054"/>
                <a:ext cx="1084881" cy="743919"/>
              </a:xfrm>
              <a:custGeom>
                <a:avLst/>
                <a:gdLst>
                  <a:gd name="connsiteX0" fmla="*/ 0 w 1084881"/>
                  <a:gd name="connsiteY0" fmla="*/ 743919 h 743919"/>
                  <a:gd name="connsiteX1" fmla="*/ 1084881 w 1084881"/>
                  <a:gd name="connsiteY1" fmla="*/ 0 h 743919"/>
                  <a:gd name="connsiteX2" fmla="*/ 960895 w 1084881"/>
                  <a:gd name="connsiteY2" fmla="*/ 449451 h 743919"/>
                  <a:gd name="connsiteX3" fmla="*/ 0 w 1084881"/>
                  <a:gd name="connsiteY3" fmla="*/ 743919 h 74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4881" h="743919">
                    <a:moveTo>
                      <a:pt x="0" y="743919"/>
                    </a:moveTo>
                    <a:lnTo>
                      <a:pt x="1084881" y="0"/>
                    </a:lnTo>
                    <a:lnTo>
                      <a:pt x="960895" y="449451"/>
                    </a:lnTo>
                    <a:lnTo>
                      <a:pt x="0" y="743919"/>
                    </a:lnTo>
                    <a:close/>
                  </a:path>
                </a:pathLst>
              </a:custGeom>
              <a:solidFill>
                <a:srgbClr val="C928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D16436C6-DDEB-45F5-8FDB-37C1B7FB12BA}"/>
                  </a:ext>
                </a:extLst>
              </p:cNvPr>
              <p:cNvSpPr/>
              <p:nvPr/>
            </p:nvSpPr>
            <p:spPr>
              <a:xfrm>
                <a:off x="4726983" y="2758698"/>
                <a:ext cx="3301139" cy="914400"/>
              </a:xfrm>
              <a:custGeom>
                <a:avLst/>
                <a:gdLst>
                  <a:gd name="connsiteX0" fmla="*/ 0 w 3301139"/>
                  <a:gd name="connsiteY0" fmla="*/ 588936 h 914400"/>
                  <a:gd name="connsiteX1" fmla="*/ 1782305 w 3301139"/>
                  <a:gd name="connsiteY1" fmla="*/ 0 h 914400"/>
                  <a:gd name="connsiteX2" fmla="*/ 3301139 w 3301139"/>
                  <a:gd name="connsiteY2" fmla="*/ 418455 h 914400"/>
                  <a:gd name="connsiteX3" fmla="*/ 2681207 w 3301139"/>
                  <a:gd name="connsiteY3" fmla="*/ 836909 h 914400"/>
                  <a:gd name="connsiteX4" fmla="*/ 480448 w 3301139"/>
                  <a:gd name="connsiteY4" fmla="*/ 914400 h 914400"/>
                  <a:gd name="connsiteX5" fmla="*/ 30997 w 3301139"/>
                  <a:gd name="connsiteY5" fmla="*/ 635431 h 914400"/>
                  <a:gd name="connsiteX6" fmla="*/ 0 w 3301139"/>
                  <a:gd name="connsiteY6" fmla="*/ 588936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01139" h="914400">
                    <a:moveTo>
                      <a:pt x="0" y="588936"/>
                    </a:moveTo>
                    <a:lnTo>
                      <a:pt x="1782305" y="0"/>
                    </a:lnTo>
                    <a:lnTo>
                      <a:pt x="3301139" y="418455"/>
                    </a:lnTo>
                    <a:lnTo>
                      <a:pt x="2681207" y="836909"/>
                    </a:lnTo>
                    <a:lnTo>
                      <a:pt x="480448" y="914400"/>
                    </a:lnTo>
                    <a:lnTo>
                      <a:pt x="30997" y="635431"/>
                    </a:lnTo>
                    <a:lnTo>
                      <a:pt x="0" y="588936"/>
                    </a:lnTo>
                    <a:close/>
                  </a:path>
                </a:pathLst>
              </a:custGeom>
              <a:solidFill>
                <a:srgbClr val="540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A5A0E710-55C5-4967-93AC-25DB8E4C8E47}"/>
                  </a:ext>
                </a:extLst>
              </p:cNvPr>
              <p:cNvSpPr/>
              <p:nvPr/>
            </p:nvSpPr>
            <p:spPr>
              <a:xfrm>
                <a:off x="3983064" y="5982346"/>
                <a:ext cx="3487119" cy="1069383"/>
              </a:xfrm>
              <a:custGeom>
                <a:avLst/>
                <a:gdLst>
                  <a:gd name="connsiteX0" fmla="*/ 0 w 3487119"/>
                  <a:gd name="connsiteY0" fmla="*/ 542441 h 1069383"/>
                  <a:gd name="connsiteX1" fmla="*/ 3487119 w 3487119"/>
                  <a:gd name="connsiteY1" fmla="*/ 1069383 h 1069383"/>
                  <a:gd name="connsiteX2" fmla="*/ 2929180 w 3487119"/>
                  <a:gd name="connsiteY2" fmla="*/ 92990 h 1069383"/>
                  <a:gd name="connsiteX3" fmla="*/ 1782305 w 3487119"/>
                  <a:gd name="connsiteY3" fmla="*/ 0 h 1069383"/>
                  <a:gd name="connsiteX4" fmla="*/ 0 w 3487119"/>
                  <a:gd name="connsiteY4" fmla="*/ 542441 h 106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7119" h="1069383">
                    <a:moveTo>
                      <a:pt x="0" y="542441"/>
                    </a:moveTo>
                    <a:lnTo>
                      <a:pt x="3487119" y="1069383"/>
                    </a:lnTo>
                    <a:lnTo>
                      <a:pt x="2929180" y="92990"/>
                    </a:lnTo>
                    <a:lnTo>
                      <a:pt x="1782305" y="0"/>
                    </a:lnTo>
                    <a:lnTo>
                      <a:pt x="0" y="542441"/>
                    </a:lnTo>
                    <a:close/>
                  </a:path>
                </a:pathLst>
              </a:custGeom>
              <a:solidFill>
                <a:srgbClr val="540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520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ED5F5D8-D119-4564-89A4-9E12F119F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32333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9" t="18830" r="16863" b="9835"/>
          <a:stretch/>
        </p:blipFill>
        <p:spPr>
          <a:xfrm>
            <a:off x="5888765" y="-147187"/>
            <a:ext cx="4220121" cy="5519058"/>
          </a:xfrm>
          <a:prstGeom prst="rect">
            <a:avLst/>
          </a:prstGeom>
          <a:effectLst>
            <a:softEdge rad="5969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DB59FD-4B88-4324-9E71-2FDF8B0417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32333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26" r="35421"/>
          <a:stretch/>
        </p:blipFill>
        <p:spPr>
          <a:xfrm>
            <a:off x="2253907" y="1465415"/>
            <a:ext cx="4012886" cy="5474458"/>
          </a:xfrm>
          <a:prstGeom prst="rect">
            <a:avLst/>
          </a:prstGeom>
          <a:effectLst>
            <a:softEdge rad="596900"/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A9F42C3-D35C-435F-A1B2-01C4A278A558}"/>
              </a:ext>
            </a:extLst>
          </p:cNvPr>
          <p:cNvGrpSpPr/>
          <p:nvPr/>
        </p:nvGrpSpPr>
        <p:grpSpPr>
          <a:xfrm>
            <a:off x="6096000" y="0"/>
            <a:ext cx="6096000" cy="6858000"/>
            <a:chOff x="6096000" y="0"/>
            <a:chExt cx="6096000" cy="6858000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F465B69F-1C12-4131-AEA5-7A1B84180581}"/>
                </a:ext>
              </a:extLst>
            </p:cNvPr>
            <p:cNvSpPr/>
            <p:nvPr/>
          </p:nvSpPr>
          <p:spPr>
            <a:xfrm flipH="1">
              <a:off x="6096000" y="0"/>
              <a:ext cx="6096000" cy="6858000"/>
            </a:xfrm>
            <a:prstGeom prst="rtTriangle">
              <a:avLst/>
            </a:prstGeom>
            <a:solidFill>
              <a:srgbClr val="F0D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BE40B6-205F-4533-9299-E559616BB2CA}"/>
                </a:ext>
              </a:extLst>
            </p:cNvPr>
            <p:cNvSpPr txBox="1"/>
            <p:nvPr/>
          </p:nvSpPr>
          <p:spPr>
            <a:xfrm>
              <a:off x="6437586" y="4180344"/>
              <a:ext cx="5754414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600">
                  <a:solidFill>
                    <a:srgbClr val="32333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여준호</a:t>
              </a:r>
              <a:endParaRPr lang="en-US" altLang="ko-KR" sz="9600">
                <a:solidFill>
                  <a:srgbClr val="323330"/>
                </a:solidFill>
                <a:latin typeface="Norwester" panose="00000506000000000000" pitchFamily="50" charset="0"/>
              </a:endParaRPr>
            </a:p>
            <a:p>
              <a:pPr algn="r"/>
              <a:r>
                <a:rPr lang="en-US" altLang="ko-KR" sz="7200">
                  <a:solidFill>
                    <a:srgbClr val="323330"/>
                  </a:solidFill>
                  <a:latin typeface="Norwester" panose="00000506000000000000" pitchFamily="50" charset="0"/>
                  <a:ea typeface="나눔고딕 ExtraBold" panose="020D0904000000000000" pitchFamily="50" charset="-127"/>
                </a:rPr>
                <a:t>Designer</a:t>
              </a:r>
              <a:endParaRPr lang="ko-KR" altLang="en-US" sz="7200">
                <a:solidFill>
                  <a:srgbClr val="323330"/>
                </a:solidFill>
                <a:latin typeface="Norwester" panose="00000506000000000000" pitchFamily="50" charset="0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9C0ED5-2DE8-45EB-81E3-3B83151C71B2}"/>
              </a:ext>
            </a:extLst>
          </p:cNvPr>
          <p:cNvGrpSpPr/>
          <p:nvPr/>
        </p:nvGrpSpPr>
        <p:grpSpPr>
          <a:xfrm>
            <a:off x="0" y="0"/>
            <a:ext cx="6096000" cy="6858000"/>
            <a:chOff x="0" y="0"/>
            <a:chExt cx="6096000" cy="6858000"/>
          </a:xfrm>
        </p:grpSpPr>
        <p:sp>
          <p:nvSpPr>
            <p:cNvPr id="4" name="직각 삼각형 3">
              <a:extLst>
                <a:ext uri="{FF2B5EF4-FFF2-40B4-BE49-F238E27FC236}">
                  <a16:creationId xmlns:a16="http://schemas.microsoft.com/office/drawing/2014/main" id="{6AA3DCEE-C4E7-44F9-A6EC-B54DEE165B0E}"/>
                </a:ext>
              </a:extLst>
            </p:cNvPr>
            <p:cNvSpPr/>
            <p:nvPr/>
          </p:nvSpPr>
          <p:spPr>
            <a:xfrm flipV="1">
              <a:off x="0" y="0"/>
              <a:ext cx="6096000" cy="6858000"/>
            </a:xfrm>
            <a:prstGeom prst="rtTriangle">
              <a:avLst/>
            </a:prstGeom>
            <a:solidFill>
              <a:srgbClr val="F0D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2A53EA-D338-4676-9DCF-615F0F8FB9E3}"/>
                </a:ext>
              </a:extLst>
            </p:cNvPr>
            <p:cNvSpPr txBox="1"/>
            <p:nvPr/>
          </p:nvSpPr>
          <p:spPr>
            <a:xfrm>
              <a:off x="0" y="0"/>
              <a:ext cx="5754414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>
                  <a:solidFill>
                    <a:srgbClr val="323330"/>
                  </a:solidFill>
                  <a:latin typeface="Norwester" panose="00000506000000000000" pitchFamily="50" charset="0"/>
                </a:rPr>
                <a:t>Developer</a:t>
              </a:r>
            </a:p>
            <a:p>
              <a:r>
                <a:rPr lang="ko-KR" altLang="en-US" sz="9600">
                  <a:solidFill>
                    <a:srgbClr val="32333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서재원</a:t>
              </a:r>
            </a:p>
          </p:txBody>
        </p:sp>
      </p:grpSp>
      <p:sp>
        <p:nvSpPr>
          <p:cNvPr id="18" name="십자형 17">
            <a:extLst>
              <a:ext uri="{FF2B5EF4-FFF2-40B4-BE49-F238E27FC236}">
                <a16:creationId xmlns:a16="http://schemas.microsoft.com/office/drawing/2014/main" id="{62B8AA39-B7C6-44A4-B250-833B2CD4E8F7}"/>
              </a:ext>
            </a:extLst>
          </p:cNvPr>
          <p:cNvSpPr/>
          <p:nvPr/>
        </p:nvSpPr>
        <p:spPr>
          <a:xfrm rot="2721893">
            <a:off x="5366792" y="2669403"/>
            <a:ext cx="1800000" cy="1800000"/>
          </a:xfrm>
          <a:prstGeom prst="plus">
            <a:avLst>
              <a:gd name="adj" fmla="val 404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A76E7C3-21E1-47BD-8F8C-2DF00C2E256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duotone>
              <a:prstClr val="black"/>
              <a:srgbClr val="32333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9" t="8510" r="11930" b="22531"/>
          <a:stretch/>
        </p:blipFill>
        <p:spPr>
          <a:xfrm>
            <a:off x="5508464" y="4291755"/>
            <a:ext cx="1589542" cy="2015830"/>
          </a:xfrm>
          <a:prstGeom prst="rect">
            <a:avLst/>
          </a:prstGeo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122140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A727E">
                <a:alpha val="85000"/>
              </a:srgbClr>
            </a:gs>
            <a:gs pos="70000">
              <a:srgbClr val="685C79">
                <a:alpha val="85000"/>
              </a:srgbClr>
            </a:gs>
            <a:gs pos="35000">
              <a:srgbClr val="AC6C82">
                <a:alpha val="85000"/>
              </a:srgbClr>
            </a:gs>
            <a:gs pos="100000">
              <a:srgbClr val="455C7B">
                <a:alpha val="85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E7CAC562-B899-4351-B3E3-2E51095E8981}"/>
              </a:ext>
            </a:extLst>
          </p:cNvPr>
          <p:cNvSpPr/>
          <p:nvPr/>
        </p:nvSpPr>
        <p:spPr>
          <a:xfrm flipV="1">
            <a:off x="0" y="0"/>
            <a:ext cx="6096000" cy="6858000"/>
          </a:xfrm>
          <a:prstGeom prst="rtTriangle">
            <a:avLst/>
          </a:prstGeom>
          <a:solidFill>
            <a:srgbClr val="F0D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25F796-A488-4C68-A67F-895113FFCF81}"/>
              </a:ext>
            </a:extLst>
          </p:cNvPr>
          <p:cNvSpPr txBox="1"/>
          <p:nvPr/>
        </p:nvSpPr>
        <p:spPr>
          <a:xfrm>
            <a:off x="0" y="-3"/>
            <a:ext cx="57544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rgbClr val="323330"/>
                </a:solidFill>
                <a:latin typeface="Norwester" panose="00000506000000000000" pitchFamily="50" charset="0"/>
              </a:rPr>
              <a:t>contents</a:t>
            </a:r>
          </a:p>
          <a:p>
            <a:r>
              <a:rPr lang="ko-KR" altLang="en-US" sz="7200">
                <a:solidFill>
                  <a:srgbClr val="323330"/>
                </a:solidFill>
                <a:latin typeface="Norwester" panose="00000506000000000000" pitchFamily="50" charset="0"/>
                <a:ea typeface="나눔고딕 ExtraBold" panose="020D0904000000000000" pitchFamily="50" charset="-127"/>
              </a:rPr>
              <a:t>목차</a:t>
            </a:r>
            <a:endParaRPr lang="ko-KR" altLang="en-US" sz="9600">
              <a:solidFill>
                <a:srgbClr val="32333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5413B4-0D5E-4C9D-BC54-4B0AAFE810BE}"/>
              </a:ext>
            </a:extLst>
          </p:cNvPr>
          <p:cNvGrpSpPr/>
          <p:nvPr/>
        </p:nvGrpSpPr>
        <p:grpSpPr>
          <a:xfrm>
            <a:off x="4062730" y="-1"/>
            <a:ext cx="11375571" cy="1432261"/>
            <a:chOff x="4270550" y="-1"/>
            <a:chExt cx="11375571" cy="143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29527E3-C6AB-4251-98AE-E1A39FDC28A5}"/>
                </a:ext>
              </a:extLst>
            </p:cNvPr>
            <p:cNvSpPr/>
            <p:nvPr/>
          </p:nvSpPr>
          <p:spPr>
            <a:xfrm>
              <a:off x="4270550" y="1"/>
              <a:ext cx="10744200" cy="1432259"/>
            </a:xfrm>
            <a:prstGeom prst="roundRect">
              <a:avLst>
                <a:gd name="adj" fmla="val 50000"/>
              </a:avLst>
            </a:prstGeom>
            <a:solidFill>
              <a:srgbClr val="D14F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40B0C95-620F-418B-98A0-439FA0C8A645}"/>
                </a:ext>
              </a:extLst>
            </p:cNvPr>
            <p:cNvSpPr/>
            <p:nvPr/>
          </p:nvSpPr>
          <p:spPr>
            <a:xfrm>
              <a:off x="4901921" y="-1"/>
              <a:ext cx="10744200" cy="1432259"/>
            </a:xfrm>
            <a:prstGeom prst="roundRect">
              <a:avLst>
                <a:gd name="adj" fmla="val 50000"/>
              </a:avLst>
            </a:prstGeom>
            <a:solidFill>
              <a:srgbClr val="DA72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13F9FF8-A0A8-48B3-9257-3ADAF58EC664}"/>
                </a:ext>
              </a:extLst>
            </p:cNvPr>
            <p:cNvSpPr/>
            <p:nvPr/>
          </p:nvSpPr>
          <p:spPr>
            <a:xfrm>
              <a:off x="4561292" y="230131"/>
              <a:ext cx="972000" cy="972000"/>
            </a:xfrm>
            <a:prstGeom prst="ellipse">
              <a:avLst/>
            </a:prstGeom>
            <a:solidFill>
              <a:srgbClr val="3233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C20AF1-6713-4261-9B34-8F0BDB54BA49}"/>
                </a:ext>
              </a:extLst>
            </p:cNvPr>
            <p:cNvSpPr txBox="1"/>
            <p:nvPr/>
          </p:nvSpPr>
          <p:spPr>
            <a:xfrm>
              <a:off x="4802674" y="115963"/>
              <a:ext cx="48923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>
                  <a:solidFill>
                    <a:srgbClr val="EDD62F"/>
                  </a:solidFill>
                  <a:latin typeface="Norwester" panose="00000506000000000000" pitchFamily="50" charset="0"/>
                </a:rPr>
                <a:t>1</a:t>
              </a:r>
              <a:endParaRPr lang="ko-KR" altLang="en-US" sz="7200">
                <a:solidFill>
                  <a:srgbClr val="EDD62F"/>
                </a:solidFill>
                <a:latin typeface="Norwester" panose="00000506000000000000" pitchFamily="50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B3E9095-DE9D-4C57-9F22-FB5DD333F909}"/>
              </a:ext>
            </a:extLst>
          </p:cNvPr>
          <p:cNvGrpSpPr/>
          <p:nvPr/>
        </p:nvGrpSpPr>
        <p:grpSpPr>
          <a:xfrm>
            <a:off x="5354845" y="-88289"/>
            <a:ext cx="6716352" cy="1520547"/>
            <a:chOff x="1339918" y="-97477"/>
            <a:chExt cx="6716352" cy="152054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6E0542-6F9A-4E12-AC6A-1AFE3D48FC0D}"/>
                </a:ext>
              </a:extLst>
            </p:cNvPr>
            <p:cNvSpPr txBox="1"/>
            <p:nvPr/>
          </p:nvSpPr>
          <p:spPr>
            <a:xfrm>
              <a:off x="1339918" y="-97477"/>
              <a:ext cx="651184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>
                  <a:solidFill>
                    <a:srgbClr val="FEE498"/>
                  </a:solidFill>
                  <a:latin typeface="Norwester" panose="00000506000000000000" pitchFamily="50" charset="0"/>
                  <a:ea typeface="맑은 고딕" panose="020B0503020000020004" pitchFamily="50" charset="-127"/>
                </a:rPr>
                <a:t>What is ReSEApe?</a:t>
              </a:r>
              <a:endParaRPr lang="ko-KR" altLang="en-US" sz="6600">
                <a:solidFill>
                  <a:srgbClr val="FEE498"/>
                </a:solidFill>
                <a:latin typeface="Norwester" panose="00000506000000000000" pitchFamily="50" charset="0"/>
                <a:ea typeface="맑은 고딕" panose="020B0503020000020004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883728-FDAA-4C5F-A2BF-C602AE343EFC}"/>
                </a:ext>
              </a:extLst>
            </p:cNvPr>
            <p:cNvSpPr txBox="1"/>
            <p:nvPr/>
          </p:nvSpPr>
          <p:spPr>
            <a:xfrm>
              <a:off x="5729992" y="838295"/>
              <a:ext cx="23262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>
                  <a:solidFill>
                    <a:srgbClr val="FEE4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”</a:t>
              </a:r>
              <a:r>
                <a:rPr lang="ko-KR" altLang="en-US" sz="3200">
                  <a:solidFill>
                    <a:srgbClr val="FEE4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레씨피</a:t>
              </a:r>
              <a:r>
                <a:rPr lang="en-US" altLang="ko-KR" sz="3200">
                  <a:solidFill>
                    <a:srgbClr val="FEE4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”</a:t>
              </a:r>
              <a:r>
                <a:rPr lang="ko-KR" altLang="en-US" sz="3200">
                  <a:solidFill>
                    <a:srgbClr val="FEE4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란</a:t>
              </a:r>
              <a:r>
                <a:rPr lang="en-US" altLang="ko-KR" sz="3200">
                  <a:solidFill>
                    <a:srgbClr val="FEE4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3200">
                <a:solidFill>
                  <a:srgbClr val="FEE4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9A758DB-7E0D-4096-B850-BD1154ACE79A}"/>
              </a:ext>
            </a:extLst>
          </p:cNvPr>
          <p:cNvGrpSpPr/>
          <p:nvPr/>
        </p:nvGrpSpPr>
        <p:grpSpPr>
          <a:xfrm>
            <a:off x="2732942" y="1808579"/>
            <a:ext cx="11375571" cy="1432261"/>
            <a:chOff x="5533292" y="1808579"/>
            <a:chExt cx="11375571" cy="143226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8658578-5648-4104-89BF-B8E0401BCE40}"/>
                </a:ext>
              </a:extLst>
            </p:cNvPr>
            <p:cNvSpPr/>
            <p:nvPr/>
          </p:nvSpPr>
          <p:spPr>
            <a:xfrm>
              <a:off x="5533292" y="1808581"/>
              <a:ext cx="10744200" cy="1432259"/>
            </a:xfrm>
            <a:prstGeom prst="roundRect">
              <a:avLst>
                <a:gd name="adj" fmla="val 50000"/>
              </a:avLst>
            </a:prstGeom>
            <a:solidFill>
              <a:srgbClr val="854B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061C427-F46F-4349-B5CB-B95D6052A21D}"/>
                </a:ext>
              </a:extLst>
            </p:cNvPr>
            <p:cNvSpPr/>
            <p:nvPr/>
          </p:nvSpPr>
          <p:spPr>
            <a:xfrm>
              <a:off x="6164663" y="1808579"/>
              <a:ext cx="10744200" cy="1432259"/>
            </a:xfrm>
            <a:prstGeom prst="roundRect">
              <a:avLst>
                <a:gd name="adj" fmla="val 50000"/>
              </a:avLst>
            </a:prstGeom>
            <a:solidFill>
              <a:srgbClr val="AC6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B9D0411-5606-47ED-A153-FE3D6CDC198A}"/>
                </a:ext>
              </a:extLst>
            </p:cNvPr>
            <p:cNvSpPr/>
            <p:nvPr/>
          </p:nvSpPr>
          <p:spPr>
            <a:xfrm>
              <a:off x="5820176" y="2038708"/>
              <a:ext cx="972000" cy="972000"/>
            </a:xfrm>
            <a:prstGeom prst="ellipse">
              <a:avLst/>
            </a:prstGeom>
            <a:solidFill>
              <a:srgbClr val="3233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C45DF1-7ECC-4FE6-9B3E-900C6BFB6D00}"/>
                </a:ext>
              </a:extLst>
            </p:cNvPr>
            <p:cNvSpPr txBox="1"/>
            <p:nvPr/>
          </p:nvSpPr>
          <p:spPr>
            <a:xfrm>
              <a:off x="5983010" y="1924543"/>
              <a:ext cx="6463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>
                  <a:solidFill>
                    <a:srgbClr val="EDD62F"/>
                  </a:solidFill>
                  <a:latin typeface="Norwester" panose="00000506000000000000" pitchFamily="50" charset="0"/>
                </a:rPr>
                <a:t>2</a:t>
              </a:r>
              <a:endParaRPr lang="ko-KR" altLang="en-US" sz="7200">
                <a:solidFill>
                  <a:srgbClr val="EDD62F"/>
                </a:solidFill>
                <a:latin typeface="Norwester" panose="00000506000000000000" pitchFamily="50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11459F7-61B3-4113-9C56-B99000105E33}"/>
              </a:ext>
            </a:extLst>
          </p:cNvPr>
          <p:cNvGrpSpPr/>
          <p:nvPr/>
        </p:nvGrpSpPr>
        <p:grpSpPr>
          <a:xfrm>
            <a:off x="4052208" y="1740839"/>
            <a:ext cx="7884938" cy="1499493"/>
            <a:chOff x="4052208" y="1678493"/>
            <a:chExt cx="7884938" cy="149949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A7EC48-9C34-4F2A-838B-5452A85D405E}"/>
                </a:ext>
              </a:extLst>
            </p:cNvPr>
            <p:cNvSpPr txBox="1"/>
            <p:nvPr/>
          </p:nvSpPr>
          <p:spPr>
            <a:xfrm>
              <a:off x="4052208" y="1678493"/>
              <a:ext cx="701525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>
                  <a:solidFill>
                    <a:srgbClr val="FFE699"/>
                  </a:solidFill>
                  <a:latin typeface="Norwester" panose="00000506000000000000" pitchFamily="50" charset="0"/>
                  <a:ea typeface="맑은 고딕" panose="020B0503020000020004" pitchFamily="50" charset="-127"/>
                </a:rPr>
                <a:t>Special Features</a:t>
              </a:r>
              <a:endParaRPr lang="ko-KR" altLang="en-US" sz="7200">
                <a:solidFill>
                  <a:srgbClr val="FFE699"/>
                </a:solidFill>
                <a:latin typeface="Norwester" panose="00000506000000000000" pitchFamily="50" charset="0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CFB61CA-4454-4526-A0FD-EBD9B160FEF2}"/>
                </a:ext>
              </a:extLst>
            </p:cNvPr>
            <p:cNvSpPr txBox="1"/>
            <p:nvPr/>
          </p:nvSpPr>
          <p:spPr>
            <a:xfrm>
              <a:off x="10829150" y="2531655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>
                  <a:solidFill>
                    <a:srgbClr val="FEE4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특징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76A8CA7-97F7-4C9D-B58E-692F69097696}"/>
              </a:ext>
            </a:extLst>
          </p:cNvPr>
          <p:cNvGrpSpPr/>
          <p:nvPr/>
        </p:nvGrpSpPr>
        <p:grpSpPr>
          <a:xfrm>
            <a:off x="2732942" y="3620095"/>
            <a:ext cx="11375571" cy="1432261"/>
            <a:chOff x="4270550" y="3617159"/>
            <a:chExt cx="11375571" cy="143226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7B72605-568C-4BF4-A706-2C1DF90CC540}"/>
                </a:ext>
              </a:extLst>
            </p:cNvPr>
            <p:cNvSpPr/>
            <p:nvPr/>
          </p:nvSpPr>
          <p:spPr>
            <a:xfrm>
              <a:off x="4270550" y="3617161"/>
              <a:ext cx="10744200" cy="1432259"/>
            </a:xfrm>
            <a:prstGeom prst="roundRect">
              <a:avLst>
                <a:gd name="adj" fmla="val 50000"/>
              </a:avLst>
            </a:prstGeom>
            <a:solidFill>
              <a:srgbClr val="4B4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58D3D4B-A2F3-4AD7-94B4-6ADF32028B56}"/>
                </a:ext>
              </a:extLst>
            </p:cNvPr>
            <p:cNvSpPr/>
            <p:nvPr/>
          </p:nvSpPr>
          <p:spPr>
            <a:xfrm>
              <a:off x="4901921" y="3617159"/>
              <a:ext cx="10744200" cy="1432259"/>
            </a:xfrm>
            <a:prstGeom prst="roundRect">
              <a:avLst>
                <a:gd name="adj" fmla="val 50000"/>
              </a:avLst>
            </a:prstGeom>
            <a:solidFill>
              <a:srgbClr val="685C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82B8502-7BC6-49DE-95C1-B2EE11B2612F}"/>
                </a:ext>
              </a:extLst>
            </p:cNvPr>
            <p:cNvSpPr/>
            <p:nvPr/>
          </p:nvSpPr>
          <p:spPr>
            <a:xfrm>
              <a:off x="4561292" y="3847288"/>
              <a:ext cx="972000" cy="972000"/>
            </a:xfrm>
            <a:prstGeom prst="ellipse">
              <a:avLst/>
            </a:prstGeom>
            <a:solidFill>
              <a:srgbClr val="3233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62722B-A44A-4AF4-A1FB-D87A787D3428}"/>
                </a:ext>
              </a:extLst>
            </p:cNvPr>
            <p:cNvSpPr txBox="1"/>
            <p:nvPr/>
          </p:nvSpPr>
          <p:spPr>
            <a:xfrm>
              <a:off x="4723325" y="3733123"/>
              <a:ext cx="64793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>
                  <a:solidFill>
                    <a:srgbClr val="EDD62F"/>
                  </a:solidFill>
                  <a:latin typeface="Norwester" panose="00000506000000000000" pitchFamily="50" charset="0"/>
                </a:rPr>
                <a:t>3</a:t>
              </a:r>
              <a:endParaRPr lang="ko-KR" altLang="en-US" sz="7200">
                <a:solidFill>
                  <a:srgbClr val="EDD62F"/>
                </a:solidFill>
                <a:latin typeface="Norwester" panose="00000506000000000000" pitchFamily="50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CEF7EF3-6A11-4935-A971-DBF32452899A}"/>
              </a:ext>
            </a:extLst>
          </p:cNvPr>
          <p:cNvGrpSpPr/>
          <p:nvPr/>
        </p:nvGrpSpPr>
        <p:grpSpPr>
          <a:xfrm>
            <a:off x="4157717" y="3629226"/>
            <a:ext cx="4331312" cy="1288123"/>
            <a:chOff x="4132573" y="1970871"/>
            <a:chExt cx="4331312" cy="128812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CEB1E8-0644-4B93-BAC5-F48B059777E2}"/>
                </a:ext>
              </a:extLst>
            </p:cNvPr>
            <p:cNvSpPr txBox="1"/>
            <p:nvPr/>
          </p:nvSpPr>
          <p:spPr>
            <a:xfrm>
              <a:off x="4132573" y="1970871"/>
              <a:ext cx="340022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>
                  <a:solidFill>
                    <a:srgbClr val="FFE699"/>
                  </a:solidFill>
                  <a:latin typeface="Norwester" panose="00000506000000000000" pitchFamily="50" charset="0"/>
                  <a:ea typeface="맑은 고딕" panose="020B0503020000020004" pitchFamily="50" charset="-127"/>
                </a:rPr>
                <a:t>Preview</a:t>
              </a:r>
              <a:endParaRPr lang="ko-KR" altLang="en-US" sz="7200">
                <a:solidFill>
                  <a:srgbClr val="FFE699"/>
                </a:solidFill>
                <a:latin typeface="Norwester" panose="00000506000000000000" pitchFamily="50" charset="0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71FAA8-2EE7-40C4-B71A-077DC9CABD8A}"/>
                </a:ext>
              </a:extLst>
            </p:cNvPr>
            <p:cNvSpPr txBox="1"/>
            <p:nvPr/>
          </p:nvSpPr>
          <p:spPr>
            <a:xfrm>
              <a:off x="7355889" y="2612663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>
                  <a:solidFill>
                    <a:srgbClr val="FEE4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시연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86AB6E4-FF9D-48B5-8357-46D8AECDA0C9}"/>
              </a:ext>
            </a:extLst>
          </p:cNvPr>
          <p:cNvGrpSpPr/>
          <p:nvPr/>
        </p:nvGrpSpPr>
        <p:grpSpPr>
          <a:xfrm>
            <a:off x="4062730" y="5431609"/>
            <a:ext cx="11375571" cy="1432261"/>
            <a:chOff x="5533292" y="5425740"/>
            <a:chExt cx="11375571" cy="143226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C165000-CCED-435B-A540-CE62BC149F74}"/>
                </a:ext>
              </a:extLst>
            </p:cNvPr>
            <p:cNvSpPr/>
            <p:nvPr/>
          </p:nvSpPr>
          <p:spPr>
            <a:xfrm>
              <a:off x="5533292" y="5425742"/>
              <a:ext cx="10744200" cy="1432259"/>
            </a:xfrm>
            <a:prstGeom prst="roundRect">
              <a:avLst>
                <a:gd name="adj" fmla="val 50000"/>
              </a:avLst>
            </a:prstGeom>
            <a:solidFill>
              <a:srgbClr val="2D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18F8515-C245-456A-A6C9-B47C7C1852DF}"/>
                </a:ext>
              </a:extLst>
            </p:cNvPr>
            <p:cNvSpPr/>
            <p:nvPr/>
          </p:nvSpPr>
          <p:spPr>
            <a:xfrm>
              <a:off x="6164663" y="5425740"/>
              <a:ext cx="10744200" cy="1432259"/>
            </a:xfrm>
            <a:prstGeom prst="roundRect">
              <a:avLst>
                <a:gd name="adj" fmla="val 50000"/>
              </a:avLst>
            </a:prstGeom>
            <a:solidFill>
              <a:srgbClr val="455C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2D49DFD-D6A5-4767-819E-3EDC0D2767A0}"/>
                </a:ext>
              </a:extLst>
            </p:cNvPr>
            <p:cNvSpPr/>
            <p:nvPr/>
          </p:nvSpPr>
          <p:spPr>
            <a:xfrm>
              <a:off x="5820176" y="5655869"/>
              <a:ext cx="972000" cy="972000"/>
            </a:xfrm>
            <a:prstGeom prst="ellipse">
              <a:avLst/>
            </a:prstGeom>
            <a:solidFill>
              <a:srgbClr val="3233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83E5DB-20FC-42E7-8BF4-E9EC207AE096}"/>
                </a:ext>
              </a:extLst>
            </p:cNvPr>
            <p:cNvSpPr txBox="1"/>
            <p:nvPr/>
          </p:nvSpPr>
          <p:spPr>
            <a:xfrm>
              <a:off x="5894845" y="5541704"/>
              <a:ext cx="7344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>
                  <a:solidFill>
                    <a:srgbClr val="EDD62F"/>
                  </a:solidFill>
                  <a:latin typeface="Norwester" panose="00000506000000000000" pitchFamily="50" charset="0"/>
                </a:rPr>
                <a:t>4</a:t>
              </a:r>
              <a:endParaRPr lang="ko-KR" altLang="en-US" sz="7200">
                <a:solidFill>
                  <a:srgbClr val="EDD62F"/>
                </a:solidFill>
                <a:latin typeface="Norwester" panose="00000506000000000000" pitchFamily="50" charset="0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A86F858-23FD-4CDD-85B0-DC31B8306226}"/>
              </a:ext>
            </a:extLst>
          </p:cNvPr>
          <p:cNvGrpSpPr/>
          <p:nvPr/>
        </p:nvGrpSpPr>
        <p:grpSpPr>
          <a:xfrm>
            <a:off x="5525767" y="5348354"/>
            <a:ext cx="4627651" cy="1569660"/>
            <a:chOff x="4138932" y="1808141"/>
            <a:chExt cx="4627651" cy="156966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C3E500B-06DA-4F02-A705-0EAA0A8CE88F}"/>
                </a:ext>
              </a:extLst>
            </p:cNvPr>
            <p:cNvSpPr txBox="1"/>
            <p:nvPr/>
          </p:nvSpPr>
          <p:spPr>
            <a:xfrm>
              <a:off x="4138932" y="1808141"/>
              <a:ext cx="199766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>
                  <a:solidFill>
                    <a:srgbClr val="FFE699"/>
                  </a:solidFill>
                  <a:latin typeface="Norwester" panose="00000506000000000000" pitchFamily="50" charset="0"/>
                  <a:ea typeface="맑은 고딕" panose="020B0503020000020004" pitchFamily="50" charset="-127"/>
                </a:rPr>
                <a:t>Q</a:t>
              </a:r>
              <a:r>
                <a:rPr lang="en-US" altLang="ko-KR" sz="6600">
                  <a:solidFill>
                    <a:srgbClr val="FFE699"/>
                  </a:solidFill>
                  <a:latin typeface="Norwester" panose="00000506000000000000" pitchFamily="50" charset="0"/>
                  <a:ea typeface="맑은 고딕" panose="020B0503020000020004" pitchFamily="50" charset="-127"/>
                </a:rPr>
                <a:t>&amp;</a:t>
              </a:r>
              <a:r>
                <a:rPr lang="en-US" altLang="ko-KR" sz="9600">
                  <a:solidFill>
                    <a:srgbClr val="FFE699"/>
                  </a:solidFill>
                  <a:latin typeface="Norwester" panose="00000506000000000000" pitchFamily="50" charset="0"/>
                  <a:ea typeface="맑은 고딕" panose="020B0503020000020004" pitchFamily="50" charset="-127"/>
                </a:rPr>
                <a:t>A</a:t>
              </a:r>
              <a:endParaRPr lang="ko-KR" altLang="en-US" sz="9600">
                <a:solidFill>
                  <a:srgbClr val="FFE699"/>
                </a:solidFill>
                <a:latin typeface="Norwester" panose="00000506000000000000" pitchFamily="50" charset="0"/>
                <a:ea typeface="맑은 고딕" panose="020B0503020000020004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B82E700-8E29-436B-AF33-BE62AE09A5DB}"/>
                </a:ext>
              </a:extLst>
            </p:cNvPr>
            <p:cNvSpPr txBox="1"/>
            <p:nvPr/>
          </p:nvSpPr>
          <p:spPr>
            <a:xfrm>
              <a:off x="6111689" y="2560973"/>
              <a:ext cx="26548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>
                  <a:solidFill>
                    <a:srgbClr val="FEE4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질문과 답변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31758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72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각 삼각형 34">
            <a:extLst>
              <a:ext uri="{FF2B5EF4-FFF2-40B4-BE49-F238E27FC236}">
                <a16:creationId xmlns:a16="http://schemas.microsoft.com/office/drawing/2014/main" id="{283BB3FA-69B5-400F-85EF-83508537DF25}"/>
              </a:ext>
            </a:extLst>
          </p:cNvPr>
          <p:cNvSpPr/>
          <p:nvPr/>
        </p:nvSpPr>
        <p:spPr>
          <a:xfrm flipV="1">
            <a:off x="0" y="-3"/>
            <a:ext cx="6867627" cy="7867653"/>
          </a:xfrm>
          <a:prstGeom prst="rtTriangle">
            <a:avLst/>
          </a:prstGeom>
          <a:solidFill>
            <a:srgbClr val="D14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E7CAC562-B899-4351-B3E3-2E51095E8981}"/>
              </a:ext>
            </a:extLst>
          </p:cNvPr>
          <p:cNvSpPr/>
          <p:nvPr/>
        </p:nvSpPr>
        <p:spPr>
          <a:xfrm flipV="1">
            <a:off x="0" y="0"/>
            <a:ext cx="6096000" cy="6858000"/>
          </a:xfrm>
          <a:prstGeom prst="rtTriangle">
            <a:avLst/>
          </a:prstGeom>
          <a:solidFill>
            <a:srgbClr val="F0D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25F796-A488-4C68-A67F-895113FFCF81}"/>
              </a:ext>
            </a:extLst>
          </p:cNvPr>
          <p:cNvSpPr txBox="1"/>
          <p:nvPr/>
        </p:nvSpPr>
        <p:spPr>
          <a:xfrm>
            <a:off x="0" y="-3"/>
            <a:ext cx="57544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>
                <a:solidFill>
                  <a:srgbClr val="323330"/>
                </a:solidFill>
                <a:latin typeface="Norwester" panose="00000506000000000000" pitchFamily="50" charset="0"/>
              </a:rPr>
              <a:t>#1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97F026-FAE9-4222-9FEA-27735EFAA880}"/>
              </a:ext>
            </a:extLst>
          </p:cNvPr>
          <p:cNvGrpSpPr>
            <a:grpSpLocks noChangeAspect="1"/>
          </p:cNvGrpSpPr>
          <p:nvPr/>
        </p:nvGrpSpPr>
        <p:grpSpPr>
          <a:xfrm>
            <a:off x="9264390" y="3830122"/>
            <a:ext cx="2435963" cy="2646878"/>
            <a:chOff x="7854681" y="2232121"/>
            <a:chExt cx="4068000" cy="4420215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13F9FF8-A0A8-48B3-9257-3ADAF58EC6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54681" y="2422487"/>
              <a:ext cx="4068000" cy="4068000"/>
            </a:xfrm>
            <a:prstGeom prst="ellipse">
              <a:avLst/>
            </a:prstGeom>
            <a:solidFill>
              <a:srgbClr val="3233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C20AF1-6713-4261-9B34-8F0BDB54BA4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124701" y="2232121"/>
              <a:ext cx="1478228" cy="4420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>
                  <a:solidFill>
                    <a:srgbClr val="EDD62F"/>
                  </a:solidFill>
                  <a:latin typeface="Norwester" panose="00000506000000000000" pitchFamily="50" charset="0"/>
                </a:rPr>
                <a:t>1</a:t>
              </a:r>
              <a:endParaRPr lang="ko-KR" altLang="en-US" sz="16600">
                <a:solidFill>
                  <a:srgbClr val="EDD62F"/>
                </a:solidFill>
                <a:latin typeface="Norwester" panose="00000506000000000000" pitchFamily="50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42A4FC9-D14F-4827-83B4-FAA242A973FB}"/>
              </a:ext>
            </a:extLst>
          </p:cNvPr>
          <p:cNvSpPr txBox="1"/>
          <p:nvPr/>
        </p:nvSpPr>
        <p:spPr>
          <a:xfrm>
            <a:off x="2724150" y="566352"/>
            <a:ext cx="100012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>
                <a:solidFill>
                  <a:srgbClr val="FEE498"/>
                </a:solidFill>
                <a:latin typeface="Norwester" panose="00000506000000000000" pitchFamily="50" charset="0"/>
              </a:rPr>
              <a:t>				What is </a:t>
            </a:r>
          </a:p>
          <a:p>
            <a:r>
              <a:rPr lang="en-US" altLang="ko-KR" sz="9600">
                <a:solidFill>
                  <a:srgbClr val="FEE498"/>
                </a:solidFill>
                <a:latin typeface="Norwester" panose="00000506000000000000" pitchFamily="50" charset="0"/>
              </a:rPr>
              <a:t>			ReSEApe?</a:t>
            </a:r>
            <a:endParaRPr lang="ko-KR" altLang="en-US" sz="9600">
              <a:solidFill>
                <a:srgbClr val="FEE498"/>
              </a:solidFill>
              <a:latin typeface="Norwester" panose="00000506000000000000" pitchFamily="50" charset="0"/>
            </a:endParaRPr>
          </a:p>
          <a:p>
            <a:r>
              <a:rPr lang="en-US" altLang="ko-KR" sz="8000">
                <a:solidFill>
                  <a:srgbClr val="FEE498"/>
                </a:solidFill>
                <a:latin typeface="맑은 고딕" panose="020B0503020000020004" pitchFamily="50" charset="-127"/>
              </a:rPr>
              <a:t>   “</a:t>
            </a:r>
            <a:r>
              <a:rPr lang="ko-KR" altLang="en-US" sz="8000">
                <a:solidFill>
                  <a:srgbClr val="FEE498"/>
                </a:solidFill>
                <a:latin typeface="맑은 고딕" panose="020B0503020000020004" pitchFamily="50" charset="-127"/>
              </a:rPr>
              <a:t>레씨피</a:t>
            </a:r>
            <a:r>
              <a:rPr lang="en-US" altLang="ko-KR" sz="8000">
                <a:solidFill>
                  <a:srgbClr val="FEE498"/>
                </a:solidFill>
                <a:latin typeface="맑은 고딕" panose="020B0503020000020004" pitchFamily="50" charset="-127"/>
              </a:rPr>
              <a:t>”</a:t>
            </a:r>
            <a:r>
              <a:rPr lang="ko-KR" altLang="en-US" sz="8000">
                <a:solidFill>
                  <a:srgbClr val="FEE498"/>
                </a:solidFill>
                <a:latin typeface="맑은 고딕" panose="020B0503020000020004" pitchFamily="50" charset="-127"/>
              </a:rPr>
              <a:t>란</a:t>
            </a:r>
            <a:r>
              <a:rPr lang="en-US" altLang="ko-KR" sz="8000">
                <a:solidFill>
                  <a:srgbClr val="FEE498"/>
                </a:solidFill>
                <a:latin typeface="맑은 고딕" panose="020B0503020000020004" pitchFamily="50" charset="-127"/>
              </a:rPr>
              <a:t>?</a:t>
            </a:r>
            <a:endParaRPr lang="ko-KR" altLang="en-US" sz="8000">
              <a:solidFill>
                <a:srgbClr val="FEE498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93046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A727E"/>
            </a:gs>
            <a:gs pos="0">
              <a:schemeClr val="accent4">
                <a:lumMod val="40000"/>
                <a:lumOff val="6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C0C416F-F3A3-4E81-A21F-AA71D7311BA5}"/>
              </a:ext>
            </a:extLst>
          </p:cNvPr>
          <p:cNvGrpSpPr/>
          <p:nvPr/>
        </p:nvGrpSpPr>
        <p:grpSpPr>
          <a:xfrm>
            <a:off x="1" y="0"/>
            <a:ext cx="12191999" cy="1432261"/>
            <a:chOff x="4270550" y="-1"/>
            <a:chExt cx="12191999" cy="143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E155ABD-C705-429C-B598-883ECA86435D}"/>
                </a:ext>
              </a:extLst>
            </p:cNvPr>
            <p:cNvSpPr/>
            <p:nvPr/>
          </p:nvSpPr>
          <p:spPr>
            <a:xfrm>
              <a:off x="4270550" y="1"/>
              <a:ext cx="10744200" cy="1432259"/>
            </a:xfrm>
            <a:prstGeom prst="roundRect">
              <a:avLst>
                <a:gd name="adj" fmla="val 50000"/>
              </a:avLst>
            </a:prstGeom>
            <a:solidFill>
              <a:srgbClr val="D14F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1FA4D90-9983-4D09-851A-F2346BBC6B51}"/>
                </a:ext>
              </a:extLst>
            </p:cNvPr>
            <p:cNvSpPr/>
            <p:nvPr/>
          </p:nvSpPr>
          <p:spPr>
            <a:xfrm>
              <a:off x="4901920" y="-1"/>
              <a:ext cx="11560629" cy="1432259"/>
            </a:xfrm>
            <a:prstGeom prst="roundRect">
              <a:avLst>
                <a:gd name="adj" fmla="val 50000"/>
              </a:avLst>
            </a:prstGeom>
            <a:solidFill>
              <a:srgbClr val="DA72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749CE43-5CB6-4942-9181-76CA5F03638C}"/>
                </a:ext>
              </a:extLst>
            </p:cNvPr>
            <p:cNvSpPr/>
            <p:nvPr/>
          </p:nvSpPr>
          <p:spPr>
            <a:xfrm>
              <a:off x="4561292" y="230131"/>
              <a:ext cx="972000" cy="972000"/>
            </a:xfrm>
            <a:prstGeom prst="ellipse">
              <a:avLst/>
            </a:prstGeom>
            <a:solidFill>
              <a:srgbClr val="3233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368B97-1D4A-4D78-8723-80D5EA9E4DE7}"/>
                </a:ext>
              </a:extLst>
            </p:cNvPr>
            <p:cNvSpPr txBox="1"/>
            <p:nvPr/>
          </p:nvSpPr>
          <p:spPr>
            <a:xfrm>
              <a:off x="4802674" y="115963"/>
              <a:ext cx="48923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>
                  <a:solidFill>
                    <a:srgbClr val="EDD62F"/>
                  </a:solidFill>
                  <a:latin typeface="Norwester" panose="00000506000000000000" pitchFamily="50" charset="0"/>
                </a:rPr>
                <a:t>1</a:t>
              </a:r>
              <a:endParaRPr lang="ko-KR" altLang="en-US" sz="7200">
                <a:solidFill>
                  <a:srgbClr val="EDD62F"/>
                </a:solidFill>
                <a:latin typeface="Norwester" panose="00000506000000000000" pitchFamily="50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6AC4C50-DEFA-4279-BCD0-B69501142EBD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1322676" y="1418192"/>
            <a:ext cx="2344557" cy="4356000"/>
            <a:chOff x="533399" y="-5626614"/>
            <a:chExt cx="6922825" cy="12862086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EF036FA-9443-4232-B8EE-2A79C0746B20}"/>
                </a:ext>
              </a:extLst>
            </p:cNvPr>
            <p:cNvSpPr/>
            <p:nvPr/>
          </p:nvSpPr>
          <p:spPr>
            <a:xfrm>
              <a:off x="696686" y="304800"/>
              <a:ext cx="4550228" cy="6901543"/>
            </a:xfrm>
            <a:custGeom>
              <a:avLst/>
              <a:gdLst>
                <a:gd name="connsiteX0" fmla="*/ 4158343 w 4550228"/>
                <a:gd name="connsiteY0" fmla="*/ 6901543 h 6901543"/>
                <a:gd name="connsiteX1" fmla="*/ 4550228 w 4550228"/>
                <a:gd name="connsiteY1" fmla="*/ 609600 h 6901543"/>
                <a:gd name="connsiteX2" fmla="*/ 108857 w 4550228"/>
                <a:gd name="connsiteY2" fmla="*/ 0 h 6901543"/>
                <a:gd name="connsiteX3" fmla="*/ 0 w 4550228"/>
                <a:gd name="connsiteY3" fmla="*/ 3614057 h 6901543"/>
                <a:gd name="connsiteX4" fmla="*/ 4071257 w 4550228"/>
                <a:gd name="connsiteY4" fmla="*/ 6901543 h 6901543"/>
                <a:gd name="connsiteX5" fmla="*/ 4158343 w 4550228"/>
                <a:gd name="connsiteY5" fmla="*/ 6901543 h 690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50228" h="6901543">
                  <a:moveTo>
                    <a:pt x="4158343" y="6901543"/>
                  </a:moveTo>
                  <a:lnTo>
                    <a:pt x="4550228" y="609600"/>
                  </a:lnTo>
                  <a:lnTo>
                    <a:pt x="108857" y="0"/>
                  </a:lnTo>
                  <a:lnTo>
                    <a:pt x="0" y="3614057"/>
                  </a:lnTo>
                  <a:lnTo>
                    <a:pt x="4071257" y="6901543"/>
                  </a:lnTo>
                  <a:lnTo>
                    <a:pt x="4158343" y="6901543"/>
                  </a:lnTo>
                  <a:close/>
                </a:path>
              </a:pathLst>
            </a:custGeom>
            <a:solidFill>
              <a:srgbClr val="A55C55"/>
            </a:solidFill>
            <a:ln w="1047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31097C02-BC6D-4BF6-80B5-CE343ED61FAE}"/>
                </a:ext>
              </a:extLst>
            </p:cNvPr>
            <p:cNvSpPr/>
            <p:nvPr/>
          </p:nvSpPr>
          <p:spPr>
            <a:xfrm flipH="1">
              <a:off x="849874" y="3402930"/>
              <a:ext cx="6246346" cy="3452510"/>
            </a:xfrm>
            <a:prstGeom prst="parallelogram">
              <a:avLst>
                <a:gd name="adj" fmla="val 115891"/>
              </a:avLst>
            </a:prstGeom>
            <a:solidFill>
              <a:srgbClr val="796466"/>
            </a:solidFill>
            <a:ln w="1047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위쪽 모서리 28">
              <a:extLst>
                <a:ext uri="{FF2B5EF4-FFF2-40B4-BE49-F238E27FC236}">
                  <a16:creationId xmlns:a16="http://schemas.microsoft.com/office/drawing/2014/main" id="{B3A7A12B-C021-469B-8638-AD54DD8D14BD}"/>
                </a:ext>
              </a:extLst>
            </p:cNvPr>
            <p:cNvSpPr/>
            <p:nvPr/>
          </p:nvSpPr>
          <p:spPr>
            <a:xfrm rot="5400000">
              <a:off x="-2069692" y="-2059609"/>
              <a:ext cx="8413799" cy="251128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DBA67B"/>
            </a:solidFill>
            <a:ln w="1047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32ECD011-898C-4C06-99E3-CD40AF4E3645}"/>
                </a:ext>
              </a:extLst>
            </p:cNvPr>
            <p:cNvSpPr/>
            <p:nvPr/>
          </p:nvSpPr>
          <p:spPr>
            <a:xfrm rot="5400000">
              <a:off x="1381488" y="-6108489"/>
              <a:ext cx="1196249" cy="2160000"/>
            </a:xfrm>
            <a:custGeom>
              <a:avLst/>
              <a:gdLst>
                <a:gd name="connsiteX0" fmla="*/ 457200 w 1196249"/>
                <a:gd name="connsiteY0" fmla="*/ 0 h 2160000"/>
                <a:gd name="connsiteX1" fmla="*/ 476249 w 1196249"/>
                <a:gd name="connsiteY1" fmla="*/ 4536 h 2160000"/>
                <a:gd name="connsiteX2" fmla="*/ 476249 w 1196249"/>
                <a:gd name="connsiteY2" fmla="*/ 0 h 2160000"/>
                <a:gd name="connsiteX3" fmla="*/ 1196249 w 1196249"/>
                <a:gd name="connsiteY3" fmla="*/ 0 h 2160000"/>
                <a:gd name="connsiteX4" fmla="*/ 739049 w 1196249"/>
                <a:gd name="connsiteY4" fmla="*/ 1080000 h 2160000"/>
                <a:gd name="connsiteX5" fmla="*/ 1196249 w 1196249"/>
                <a:gd name="connsiteY5" fmla="*/ 2160000 h 2160000"/>
                <a:gd name="connsiteX6" fmla="*/ 476249 w 1196249"/>
                <a:gd name="connsiteY6" fmla="*/ 2160000 h 2160000"/>
                <a:gd name="connsiteX7" fmla="*/ 476249 w 1196249"/>
                <a:gd name="connsiteY7" fmla="*/ 2155464 h 2160000"/>
                <a:gd name="connsiteX8" fmla="*/ 457200 w 1196249"/>
                <a:gd name="connsiteY8" fmla="*/ 2160000 h 2160000"/>
                <a:gd name="connsiteX9" fmla="*/ 0 w 1196249"/>
                <a:gd name="connsiteY9" fmla="*/ 1080000 h 2160000"/>
                <a:gd name="connsiteX10" fmla="*/ 457200 w 1196249"/>
                <a:gd name="connsiteY10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6249" h="2160000">
                  <a:moveTo>
                    <a:pt x="457200" y="0"/>
                  </a:moveTo>
                  <a:lnTo>
                    <a:pt x="476249" y="4536"/>
                  </a:lnTo>
                  <a:lnTo>
                    <a:pt x="476249" y="0"/>
                  </a:lnTo>
                  <a:lnTo>
                    <a:pt x="1196249" y="0"/>
                  </a:lnTo>
                  <a:cubicBezTo>
                    <a:pt x="943744" y="0"/>
                    <a:pt x="739049" y="483532"/>
                    <a:pt x="739049" y="1080000"/>
                  </a:cubicBezTo>
                  <a:cubicBezTo>
                    <a:pt x="739049" y="1676468"/>
                    <a:pt x="943744" y="2160000"/>
                    <a:pt x="1196249" y="2160000"/>
                  </a:cubicBezTo>
                  <a:lnTo>
                    <a:pt x="476249" y="2160000"/>
                  </a:lnTo>
                  <a:lnTo>
                    <a:pt x="476249" y="2155464"/>
                  </a:lnTo>
                  <a:lnTo>
                    <a:pt x="457200" y="2160000"/>
                  </a:lnTo>
                  <a:cubicBezTo>
                    <a:pt x="204695" y="2160000"/>
                    <a:pt x="0" y="1676468"/>
                    <a:pt x="0" y="1080000"/>
                  </a:cubicBezTo>
                  <a:cubicBezTo>
                    <a:pt x="0" y="483532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rgbClr val="A55C55"/>
            </a:solidFill>
            <a:ln w="1047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위쪽 모서리 30">
              <a:extLst>
                <a:ext uri="{FF2B5EF4-FFF2-40B4-BE49-F238E27FC236}">
                  <a16:creationId xmlns:a16="http://schemas.microsoft.com/office/drawing/2014/main" id="{15651B34-4B03-452A-8E14-3D93D00F0D3A}"/>
                </a:ext>
              </a:extLst>
            </p:cNvPr>
            <p:cNvSpPr/>
            <p:nvPr/>
          </p:nvSpPr>
          <p:spPr>
            <a:xfrm rot="5400000">
              <a:off x="-1268008" y="-897038"/>
              <a:ext cx="9000000" cy="360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8D4F49"/>
            </a:solidFill>
            <a:ln w="1047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위쪽 모서리 31">
              <a:extLst>
                <a:ext uri="{FF2B5EF4-FFF2-40B4-BE49-F238E27FC236}">
                  <a16:creationId xmlns:a16="http://schemas.microsoft.com/office/drawing/2014/main" id="{9E78F13F-BBCA-420F-AB20-D84D85E89F6F}"/>
                </a:ext>
              </a:extLst>
            </p:cNvPr>
            <p:cNvSpPr/>
            <p:nvPr/>
          </p:nvSpPr>
          <p:spPr>
            <a:xfrm rot="16200000">
              <a:off x="-3777145" y="-901415"/>
              <a:ext cx="9000000" cy="36875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8D4F49"/>
            </a:solidFill>
            <a:ln w="1047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959024E1-29AA-4E3F-8564-E010CBE9F750}"/>
                </a:ext>
              </a:extLst>
            </p:cNvPr>
            <p:cNvSpPr/>
            <p:nvPr/>
          </p:nvSpPr>
          <p:spPr>
            <a:xfrm rot="5400000">
              <a:off x="-792147" y="-1012899"/>
              <a:ext cx="12452510" cy="4044232"/>
            </a:xfrm>
            <a:prstGeom prst="parallelogram">
              <a:avLst>
                <a:gd name="adj" fmla="val 85003"/>
              </a:avLst>
            </a:prstGeom>
            <a:solidFill>
              <a:srgbClr val="A55C55"/>
            </a:solidFill>
            <a:ln w="1047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9100BE49-0DF0-441A-B14C-EBA1CFEF4FF7}"/>
                </a:ext>
              </a:extLst>
            </p:cNvPr>
            <p:cNvSpPr/>
            <p:nvPr/>
          </p:nvSpPr>
          <p:spPr>
            <a:xfrm flipH="1">
              <a:off x="3065327" y="3773293"/>
              <a:ext cx="4389191" cy="3452509"/>
            </a:xfrm>
            <a:prstGeom prst="parallelogram">
              <a:avLst>
                <a:gd name="adj" fmla="val 117575"/>
              </a:avLst>
            </a:prstGeom>
            <a:solidFill>
              <a:srgbClr val="603632"/>
            </a:solidFill>
            <a:ln w="1047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:a16="http://schemas.microsoft.com/office/drawing/2014/main" id="{AE4EB453-1D88-489B-B2B8-003511D46F2E}"/>
                </a:ext>
              </a:extLst>
            </p:cNvPr>
            <p:cNvSpPr/>
            <p:nvPr/>
          </p:nvSpPr>
          <p:spPr>
            <a:xfrm flipH="1">
              <a:off x="533399" y="3782961"/>
              <a:ext cx="4317477" cy="3423384"/>
            </a:xfrm>
            <a:prstGeom prst="parallelogram">
              <a:avLst>
                <a:gd name="adj" fmla="val 115165"/>
              </a:avLst>
            </a:prstGeom>
            <a:solidFill>
              <a:srgbClr val="603632"/>
            </a:solidFill>
            <a:ln w="1047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64AA0CA-2B51-4A35-B9E3-60A34E645C06}"/>
              </a:ext>
            </a:extLst>
          </p:cNvPr>
          <p:cNvSpPr txBox="1"/>
          <p:nvPr/>
        </p:nvSpPr>
        <p:spPr>
          <a:xfrm>
            <a:off x="986665" y="4721125"/>
            <a:ext cx="30796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rPr>
              <a:t>레시피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52F9527-BDE2-48AA-9B7D-34F0D5972F27}"/>
              </a:ext>
            </a:extLst>
          </p:cNvPr>
          <p:cNvGrpSpPr/>
          <p:nvPr/>
        </p:nvGrpSpPr>
        <p:grpSpPr>
          <a:xfrm>
            <a:off x="7051413" y="2423913"/>
            <a:ext cx="4649911" cy="3620650"/>
            <a:chOff x="7051413" y="2423913"/>
            <a:chExt cx="4649911" cy="3620650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727D964-8E9E-498D-8D50-F0388C3C6955}"/>
                </a:ext>
              </a:extLst>
            </p:cNvPr>
            <p:cNvGrpSpPr/>
            <p:nvPr/>
          </p:nvGrpSpPr>
          <p:grpSpPr>
            <a:xfrm>
              <a:off x="7051413" y="2423913"/>
              <a:ext cx="4649911" cy="2189128"/>
              <a:chOff x="6575779" y="2585545"/>
              <a:chExt cx="4649911" cy="2189128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716B885-F14B-4F9F-BEBA-AAFD134D4046}"/>
                  </a:ext>
                </a:extLst>
              </p:cNvPr>
              <p:cNvSpPr/>
              <p:nvPr/>
            </p:nvSpPr>
            <p:spPr>
              <a:xfrm>
                <a:off x="6575779" y="3420260"/>
                <a:ext cx="4649911" cy="1354413"/>
              </a:xfrm>
              <a:prstGeom prst="ellipse">
                <a:avLst/>
              </a:prstGeom>
              <a:solidFill>
                <a:srgbClr val="93B8C2"/>
              </a:solidFill>
              <a:ln w="203200">
                <a:solidFill>
                  <a:srgbClr val="2364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3D84AFE-40E7-45C0-9193-0D4AE6422C14}"/>
                  </a:ext>
                </a:extLst>
              </p:cNvPr>
              <p:cNvSpPr/>
              <p:nvPr/>
            </p:nvSpPr>
            <p:spPr>
              <a:xfrm>
                <a:off x="7474003" y="3622467"/>
                <a:ext cx="2840992" cy="840046"/>
              </a:xfrm>
              <a:prstGeom prst="ellipse">
                <a:avLst/>
              </a:prstGeom>
              <a:solidFill>
                <a:srgbClr val="DCEFF5"/>
              </a:solidFill>
              <a:ln w="1270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44DB3A0-F60F-4E7B-8888-3DE67C4D3CD8}"/>
                  </a:ext>
                </a:extLst>
              </p:cNvPr>
              <p:cNvGrpSpPr/>
              <p:nvPr/>
            </p:nvGrpSpPr>
            <p:grpSpPr>
              <a:xfrm>
                <a:off x="6794989" y="2585545"/>
                <a:ext cx="4318394" cy="1901009"/>
                <a:chOff x="554183" y="2758698"/>
                <a:chExt cx="9752190" cy="4293031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7224F5A9-8E2A-42D4-9374-39D51B6FC269}"/>
                    </a:ext>
                  </a:extLst>
                </p:cNvPr>
                <p:cNvSpPr/>
                <p:nvPr/>
              </p:nvSpPr>
              <p:spPr>
                <a:xfrm>
                  <a:off x="554183" y="3341400"/>
                  <a:ext cx="8783781" cy="3214255"/>
                </a:xfrm>
                <a:prstGeom prst="ellipse">
                  <a:avLst/>
                </a:prstGeom>
                <a:solidFill>
                  <a:srgbClr val="820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7560239D-66B5-4701-9437-BBB33C53DEB2}"/>
                    </a:ext>
                  </a:extLst>
                </p:cNvPr>
                <p:cNvSpPr/>
                <p:nvPr/>
              </p:nvSpPr>
              <p:spPr>
                <a:xfrm>
                  <a:off x="554183" y="4925291"/>
                  <a:ext cx="8783781" cy="1630364"/>
                </a:xfrm>
                <a:custGeom>
                  <a:avLst/>
                  <a:gdLst>
                    <a:gd name="connsiteX0" fmla="*/ 3207 w 8783781"/>
                    <a:gd name="connsiteY0" fmla="*/ 0 h 1630364"/>
                    <a:gd name="connsiteX1" fmla="*/ 8780576 w 8783781"/>
                    <a:gd name="connsiteY1" fmla="*/ 0 h 1630364"/>
                    <a:gd name="connsiteX2" fmla="*/ 8783781 w 8783781"/>
                    <a:gd name="connsiteY2" fmla="*/ 23229 h 1630364"/>
                    <a:gd name="connsiteX3" fmla="*/ 8783781 w 8783781"/>
                    <a:gd name="connsiteY3" fmla="*/ 23245 h 1630364"/>
                    <a:gd name="connsiteX4" fmla="*/ 8761107 w 8783781"/>
                    <a:gd name="connsiteY4" fmla="*/ 187557 h 1630364"/>
                    <a:gd name="connsiteX5" fmla="*/ 4840937 w 8783781"/>
                    <a:gd name="connsiteY5" fmla="*/ 1622068 h 1630364"/>
                    <a:gd name="connsiteX6" fmla="*/ 4391946 w 8783781"/>
                    <a:gd name="connsiteY6" fmla="*/ 1630364 h 1630364"/>
                    <a:gd name="connsiteX7" fmla="*/ 4391837 w 8783781"/>
                    <a:gd name="connsiteY7" fmla="*/ 1630364 h 1630364"/>
                    <a:gd name="connsiteX8" fmla="*/ 3942846 w 8783781"/>
                    <a:gd name="connsiteY8" fmla="*/ 1622068 h 1630364"/>
                    <a:gd name="connsiteX9" fmla="*/ 0 w 8783781"/>
                    <a:gd name="connsiteY9" fmla="*/ 23237 h 1630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83781" h="1630364">
                      <a:moveTo>
                        <a:pt x="3207" y="0"/>
                      </a:moveTo>
                      <a:lnTo>
                        <a:pt x="8780576" y="0"/>
                      </a:lnTo>
                      <a:lnTo>
                        <a:pt x="8783781" y="23229"/>
                      </a:lnTo>
                      <a:lnTo>
                        <a:pt x="8783781" y="23245"/>
                      </a:lnTo>
                      <a:lnTo>
                        <a:pt x="8761107" y="187557"/>
                      </a:lnTo>
                      <a:cubicBezTo>
                        <a:pt x="8551192" y="943933"/>
                        <a:pt x="6907932" y="1545253"/>
                        <a:pt x="4840937" y="1622068"/>
                      </a:cubicBezTo>
                      <a:lnTo>
                        <a:pt x="4391946" y="1630364"/>
                      </a:lnTo>
                      <a:lnTo>
                        <a:pt x="4391837" y="1630364"/>
                      </a:lnTo>
                      <a:lnTo>
                        <a:pt x="3942846" y="1622068"/>
                      </a:lnTo>
                      <a:cubicBezTo>
                        <a:pt x="1728209" y="1539767"/>
                        <a:pt x="0" y="855355"/>
                        <a:pt x="0" y="23237"/>
                      </a:cubicBezTo>
                      <a:close/>
                    </a:path>
                  </a:pathLst>
                </a:custGeom>
                <a:solidFill>
                  <a:srgbClr val="C928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62122A67-93C9-412F-99B6-2460B706AAA8}"/>
                    </a:ext>
                  </a:extLst>
                </p:cNvPr>
                <p:cNvSpPr/>
                <p:nvPr/>
              </p:nvSpPr>
              <p:spPr>
                <a:xfrm>
                  <a:off x="554183" y="3610265"/>
                  <a:ext cx="2917712" cy="2668964"/>
                </a:xfrm>
                <a:custGeom>
                  <a:avLst/>
                  <a:gdLst>
                    <a:gd name="connsiteX0" fmla="*/ 1967572 w 2917712"/>
                    <a:gd name="connsiteY0" fmla="*/ 0 h 2668964"/>
                    <a:gd name="connsiteX1" fmla="*/ 2917712 w 2917712"/>
                    <a:gd name="connsiteY1" fmla="*/ 1308870 h 2668964"/>
                    <a:gd name="connsiteX2" fmla="*/ 1930386 w 2917712"/>
                    <a:gd name="connsiteY2" fmla="*/ 2668964 h 2668964"/>
                    <a:gd name="connsiteX3" fmla="*/ 1722076 w 2917712"/>
                    <a:gd name="connsiteY3" fmla="*/ 2615788 h 2668964"/>
                    <a:gd name="connsiteX4" fmla="*/ 0 w 2917712"/>
                    <a:gd name="connsiteY4" fmla="*/ 1339598 h 2668964"/>
                    <a:gd name="connsiteX5" fmla="*/ 1936343 w 2917712"/>
                    <a:gd name="connsiteY5" fmla="*/ 6943 h 266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17712" h="2668964">
                      <a:moveTo>
                        <a:pt x="1967572" y="0"/>
                      </a:moveTo>
                      <a:lnTo>
                        <a:pt x="2917712" y="1308870"/>
                      </a:lnTo>
                      <a:lnTo>
                        <a:pt x="1930386" y="2668964"/>
                      </a:lnTo>
                      <a:lnTo>
                        <a:pt x="1722076" y="2615788"/>
                      </a:lnTo>
                      <a:cubicBezTo>
                        <a:pt x="675082" y="2322048"/>
                        <a:pt x="0" y="1859672"/>
                        <a:pt x="0" y="1339598"/>
                      </a:cubicBezTo>
                      <a:cubicBezTo>
                        <a:pt x="0" y="784853"/>
                        <a:pt x="768093" y="295755"/>
                        <a:pt x="1936343" y="6943"/>
                      </a:cubicBezTo>
                      <a:close/>
                    </a:path>
                  </a:pathLst>
                </a:custGeom>
                <a:solidFill>
                  <a:srgbClr val="5400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26A819A3-650F-4310-AC5A-BE7E1B4A1CC0}"/>
                    </a:ext>
                  </a:extLst>
                </p:cNvPr>
                <p:cNvGrpSpPr/>
                <p:nvPr/>
              </p:nvGrpSpPr>
              <p:grpSpPr>
                <a:xfrm>
                  <a:off x="1532351" y="4218709"/>
                  <a:ext cx="1080000" cy="1080000"/>
                  <a:chOff x="1532351" y="4218709"/>
                  <a:chExt cx="1080000" cy="1080000"/>
                </a:xfrm>
              </p:grpSpPr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0BF3C3C6-8851-4217-B767-283AB1D2D5C2}"/>
                      </a:ext>
                    </a:extLst>
                  </p:cNvPr>
                  <p:cNvSpPr/>
                  <p:nvPr/>
                </p:nvSpPr>
                <p:spPr>
                  <a:xfrm>
                    <a:off x="1532351" y="4218709"/>
                    <a:ext cx="1080000" cy="108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C03ADECB-5F68-443D-9B56-2D48C281E52A}"/>
                      </a:ext>
                    </a:extLst>
                  </p:cNvPr>
                  <p:cNvSpPr/>
                  <p:nvPr/>
                </p:nvSpPr>
                <p:spPr>
                  <a:xfrm>
                    <a:off x="1802351" y="4488709"/>
                    <a:ext cx="540000" cy="540000"/>
                  </a:xfrm>
                  <a:prstGeom prst="ellipse">
                    <a:avLst/>
                  </a:prstGeom>
                  <a:solidFill>
                    <a:srgbClr val="2E112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00AFD800-5881-4725-91CD-9C9ECDF290E0}"/>
                    </a:ext>
                  </a:extLst>
                </p:cNvPr>
                <p:cNvSpPr/>
                <p:nvPr/>
              </p:nvSpPr>
              <p:spPr>
                <a:xfrm>
                  <a:off x="3590519" y="3843628"/>
                  <a:ext cx="1716388" cy="1749791"/>
                </a:xfrm>
                <a:custGeom>
                  <a:avLst/>
                  <a:gdLst>
                    <a:gd name="connsiteX0" fmla="*/ 0 w 1390650"/>
                    <a:gd name="connsiteY0" fmla="*/ 742950 h 1200150"/>
                    <a:gd name="connsiteX1" fmla="*/ 914400 w 1390650"/>
                    <a:gd name="connsiteY1" fmla="*/ 0 h 1200150"/>
                    <a:gd name="connsiteX2" fmla="*/ 1390650 w 1390650"/>
                    <a:gd name="connsiteY2" fmla="*/ 1162050 h 1200150"/>
                    <a:gd name="connsiteX3" fmla="*/ 304800 w 1390650"/>
                    <a:gd name="connsiteY3" fmla="*/ 1200150 h 1200150"/>
                    <a:gd name="connsiteX4" fmla="*/ 0 w 1390650"/>
                    <a:gd name="connsiteY4" fmla="*/ 742950 h 120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0650" h="1200150">
                      <a:moveTo>
                        <a:pt x="0" y="742950"/>
                      </a:moveTo>
                      <a:lnTo>
                        <a:pt x="914400" y="0"/>
                      </a:lnTo>
                      <a:lnTo>
                        <a:pt x="1390650" y="1162050"/>
                      </a:lnTo>
                      <a:lnTo>
                        <a:pt x="304800" y="1200150"/>
                      </a:lnTo>
                      <a:lnTo>
                        <a:pt x="0" y="742950"/>
                      </a:lnTo>
                      <a:close/>
                    </a:path>
                  </a:pathLst>
                </a:custGeom>
                <a:solidFill>
                  <a:srgbClr val="F043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2C4EC65A-3AD8-4907-89A8-2A56D6BEE4C2}"/>
                    </a:ext>
                  </a:extLst>
                </p:cNvPr>
                <p:cNvSpPr/>
                <p:nvPr/>
              </p:nvSpPr>
              <p:spPr>
                <a:xfrm>
                  <a:off x="3872104" y="4461348"/>
                  <a:ext cx="971550" cy="514350"/>
                </a:xfrm>
                <a:custGeom>
                  <a:avLst/>
                  <a:gdLst>
                    <a:gd name="connsiteX0" fmla="*/ 0 w 971550"/>
                    <a:gd name="connsiteY0" fmla="*/ 514350 h 514350"/>
                    <a:gd name="connsiteX1" fmla="*/ 795337 w 971550"/>
                    <a:gd name="connsiteY1" fmla="*/ 0 h 514350"/>
                    <a:gd name="connsiteX2" fmla="*/ 971550 w 971550"/>
                    <a:gd name="connsiteY2" fmla="*/ 419100 h 514350"/>
                    <a:gd name="connsiteX3" fmla="*/ 0 w 971550"/>
                    <a:gd name="connsiteY3" fmla="*/ 51435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1550" h="514350">
                      <a:moveTo>
                        <a:pt x="0" y="514350"/>
                      </a:moveTo>
                      <a:lnTo>
                        <a:pt x="795337" y="0"/>
                      </a:lnTo>
                      <a:lnTo>
                        <a:pt x="971550" y="419100"/>
                      </a:lnTo>
                      <a:lnTo>
                        <a:pt x="0" y="514350"/>
                      </a:lnTo>
                      <a:close/>
                    </a:path>
                  </a:pathLst>
                </a:custGeom>
                <a:solidFill>
                  <a:srgbClr val="C928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28D75FE3-9303-48D5-852C-2378643FF3A3}"/>
                    </a:ext>
                  </a:extLst>
                </p:cNvPr>
                <p:cNvSpPr/>
                <p:nvPr/>
              </p:nvSpPr>
              <p:spPr>
                <a:xfrm>
                  <a:off x="8617058" y="3502617"/>
                  <a:ext cx="1689315" cy="2634712"/>
                </a:xfrm>
                <a:custGeom>
                  <a:avLst/>
                  <a:gdLst>
                    <a:gd name="connsiteX0" fmla="*/ 294467 w 1689315"/>
                    <a:gd name="connsiteY0" fmla="*/ 712922 h 2634712"/>
                    <a:gd name="connsiteX1" fmla="*/ 1689315 w 1689315"/>
                    <a:gd name="connsiteY1" fmla="*/ 0 h 2634712"/>
                    <a:gd name="connsiteX2" fmla="*/ 1472339 w 1689315"/>
                    <a:gd name="connsiteY2" fmla="*/ 2634712 h 2634712"/>
                    <a:gd name="connsiteX3" fmla="*/ 309966 w 1689315"/>
                    <a:gd name="connsiteY3" fmla="*/ 2123268 h 2634712"/>
                    <a:gd name="connsiteX4" fmla="*/ 0 w 1689315"/>
                    <a:gd name="connsiteY4" fmla="*/ 1394847 h 2634712"/>
                    <a:gd name="connsiteX5" fmla="*/ 232474 w 1689315"/>
                    <a:gd name="connsiteY5" fmla="*/ 743919 h 2634712"/>
                    <a:gd name="connsiteX6" fmla="*/ 294467 w 1689315"/>
                    <a:gd name="connsiteY6" fmla="*/ 712922 h 2634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9315" h="2634712">
                      <a:moveTo>
                        <a:pt x="294467" y="712922"/>
                      </a:moveTo>
                      <a:lnTo>
                        <a:pt x="1689315" y="0"/>
                      </a:lnTo>
                      <a:lnTo>
                        <a:pt x="1472339" y="2634712"/>
                      </a:lnTo>
                      <a:lnTo>
                        <a:pt x="309966" y="2123268"/>
                      </a:lnTo>
                      <a:lnTo>
                        <a:pt x="0" y="1394847"/>
                      </a:lnTo>
                      <a:lnTo>
                        <a:pt x="232474" y="743919"/>
                      </a:lnTo>
                      <a:lnTo>
                        <a:pt x="294467" y="712922"/>
                      </a:lnTo>
                      <a:close/>
                    </a:path>
                  </a:pathLst>
                </a:custGeom>
                <a:solidFill>
                  <a:srgbClr val="F043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FDB5B33C-6E0D-48F0-BA46-89715D08C739}"/>
                    </a:ext>
                  </a:extLst>
                </p:cNvPr>
                <p:cNvSpPr/>
                <p:nvPr/>
              </p:nvSpPr>
              <p:spPr>
                <a:xfrm>
                  <a:off x="8896027" y="4076054"/>
                  <a:ext cx="1084881" cy="743919"/>
                </a:xfrm>
                <a:custGeom>
                  <a:avLst/>
                  <a:gdLst>
                    <a:gd name="connsiteX0" fmla="*/ 0 w 1084881"/>
                    <a:gd name="connsiteY0" fmla="*/ 743919 h 743919"/>
                    <a:gd name="connsiteX1" fmla="*/ 1084881 w 1084881"/>
                    <a:gd name="connsiteY1" fmla="*/ 0 h 743919"/>
                    <a:gd name="connsiteX2" fmla="*/ 960895 w 1084881"/>
                    <a:gd name="connsiteY2" fmla="*/ 449451 h 743919"/>
                    <a:gd name="connsiteX3" fmla="*/ 0 w 1084881"/>
                    <a:gd name="connsiteY3" fmla="*/ 743919 h 743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4881" h="743919">
                      <a:moveTo>
                        <a:pt x="0" y="743919"/>
                      </a:moveTo>
                      <a:lnTo>
                        <a:pt x="1084881" y="0"/>
                      </a:lnTo>
                      <a:lnTo>
                        <a:pt x="960895" y="449451"/>
                      </a:lnTo>
                      <a:lnTo>
                        <a:pt x="0" y="743919"/>
                      </a:lnTo>
                      <a:close/>
                    </a:path>
                  </a:pathLst>
                </a:custGeom>
                <a:solidFill>
                  <a:srgbClr val="C928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CEF23814-6E22-4083-ADFA-4F73BC4901E1}"/>
                    </a:ext>
                  </a:extLst>
                </p:cNvPr>
                <p:cNvSpPr/>
                <p:nvPr/>
              </p:nvSpPr>
              <p:spPr>
                <a:xfrm>
                  <a:off x="4726983" y="2758698"/>
                  <a:ext cx="3301139" cy="914400"/>
                </a:xfrm>
                <a:custGeom>
                  <a:avLst/>
                  <a:gdLst>
                    <a:gd name="connsiteX0" fmla="*/ 0 w 3301139"/>
                    <a:gd name="connsiteY0" fmla="*/ 588936 h 914400"/>
                    <a:gd name="connsiteX1" fmla="*/ 1782305 w 3301139"/>
                    <a:gd name="connsiteY1" fmla="*/ 0 h 914400"/>
                    <a:gd name="connsiteX2" fmla="*/ 3301139 w 3301139"/>
                    <a:gd name="connsiteY2" fmla="*/ 418455 h 914400"/>
                    <a:gd name="connsiteX3" fmla="*/ 2681207 w 3301139"/>
                    <a:gd name="connsiteY3" fmla="*/ 836909 h 914400"/>
                    <a:gd name="connsiteX4" fmla="*/ 480448 w 3301139"/>
                    <a:gd name="connsiteY4" fmla="*/ 914400 h 914400"/>
                    <a:gd name="connsiteX5" fmla="*/ 30997 w 3301139"/>
                    <a:gd name="connsiteY5" fmla="*/ 635431 h 914400"/>
                    <a:gd name="connsiteX6" fmla="*/ 0 w 3301139"/>
                    <a:gd name="connsiteY6" fmla="*/ 588936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01139" h="914400">
                      <a:moveTo>
                        <a:pt x="0" y="588936"/>
                      </a:moveTo>
                      <a:lnTo>
                        <a:pt x="1782305" y="0"/>
                      </a:lnTo>
                      <a:lnTo>
                        <a:pt x="3301139" y="418455"/>
                      </a:lnTo>
                      <a:lnTo>
                        <a:pt x="2681207" y="836909"/>
                      </a:lnTo>
                      <a:lnTo>
                        <a:pt x="480448" y="914400"/>
                      </a:lnTo>
                      <a:lnTo>
                        <a:pt x="30997" y="635431"/>
                      </a:lnTo>
                      <a:lnTo>
                        <a:pt x="0" y="588936"/>
                      </a:lnTo>
                      <a:close/>
                    </a:path>
                  </a:pathLst>
                </a:custGeom>
                <a:solidFill>
                  <a:srgbClr val="5400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9E3BD9A4-CCF0-4AC7-A99C-40521F62D5DF}"/>
                    </a:ext>
                  </a:extLst>
                </p:cNvPr>
                <p:cNvSpPr/>
                <p:nvPr/>
              </p:nvSpPr>
              <p:spPr>
                <a:xfrm>
                  <a:off x="3983064" y="5982346"/>
                  <a:ext cx="3487119" cy="1069383"/>
                </a:xfrm>
                <a:custGeom>
                  <a:avLst/>
                  <a:gdLst>
                    <a:gd name="connsiteX0" fmla="*/ 0 w 3487119"/>
                    <a:gd name="connsiteY0" fmla="*/ 542441 h 1069383"/>
                    <a:gd name="connsiteX1" fmla="*/ 3487119 w 3487119"/>
                    <a:gd name="connsiteY1" fmla="*/ 1069383 h 1069383"/>
                    <a:gd name="connsiteX2" fmla="*/ 2929180 w 3487119"/>
                    <a:gd name="connsiteY2" fmla="*/ 92990 h 1069383"/>
                    <a:gd name="connsiteX3" fmla="*/ 1782305 w 3487119"/>
                    <a:gd name="connsiteY3" fmla="*/ 0 h 1069383"/>
                    <a:gd name="connsiteX4" fmla="*/ 0 w 3487119"/>
                    <a:gd name="connsiteY4" fmla="*/ 542441 h 1069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7119" h="1069383">
                      <a:moveTo>
                        <a:pt x="0" y="542441"/>
                      </a:moveTo>
                      <a:lnTo>
                        <a:pt x="3487119" y="1069383"/>
                      </a:lnTo>
                      <a:lnTo>
                        <a:pt x="2929180" y="92990"/>
                      </a:lnTo>
                      <a:lnTo>
                        <a:pt x="1782305" y="0"/>
                      </a:lnTo>
                      <a:lnTo>
                        <a:pt x="0" y="542441"/>
                      </a:lnTo>
                      <a:close/>
                    </a:path>
                  </a:pathLst>
                </a:custGeom>
                <a:solidFill>
                  <a:srgbClr val="5400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4E1464-5CF9-44DA-BB65-DE962EA9C4E4}"/>
                </a:ext>
              </a:extLst>
            </p:cNvPr>
            <p:cNvSpPr txBox="1"/>
            <p:nvPr/>
          </p:nvSpPr>
          <p:spPr>
            <a:xfrm>
              <a:off x="7761278" y="4721124"/>
              <a:ext cx="307968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해산물</a:t>
              </a:r>
            </a:p>
          </p:txBody>
        </p:sp>
      </p:grpSp>
      <p:sp>
        <p:nvSpPr>
          <p:cNvPr id="46" name="십자형 45">
            <a:extLst>
              <a:ext uri="{FF2B5EF4-FFF2-40B4-BE49-F238E27FC236}">
                <a16:creationId xmlns:a16="http://schemas.microsoft.com/office/drawing/2014/main" id="{7A9CF9C2-7432-45E2-985B-D1EC32A37EFA}"/>
              </a:ext>
            </a:extLst>
          </p:cNvPr>
          <p:cNvSpPr/>
          <p:nvPr/>
        </p:nvSpPr>
        <p:spPr>
          <a:xfrm rot="5400000">
            <a:off x="5102825" y="2988281"/>
            <a:ext cx="1512000" cy="1512000"/>
          </a:xfrm>
          <a:prstGeom prst="plus">
            <a:avLst>
              <a:gd name="adj" fmla="val 36188"/>
            </a:avLst>
          </a:prstGeom>
          <a:solidFill>
            <a:schemeClr val="bg1"/>
          </a:solidFill>
          <a:ln w="95250" cap="rnd">
            <a:solidFill>
              <a:srgbClr val="D14F5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DAE6C25-2CF1-48E2-B9EC-B1E835200D17}"/>
              </a:ext>
            </a:extLst>
          </p:cNvPr>
          <p:cNvGrpSpPr/>
          <p:nvPr/>
        </p:nvGrpSpPr>
        <p:grpSpPr>
          <a:xfrm>
            <a:off x="374959" y="1754015"/>
            <a:ext cx="11503603" cy="4816703"/>
            <a:chOff x="383597" y="1662389"/>
            <a:chExt cx="11503603" cy="4816703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FD1948A-C95D-43C6-9A6A-EF0315263414}"/>
                </a:ext>
              </a:extLst>
            </p:cNvPr>
            <p:cNvGrpSpPr/>
            <p:nvPr/>
          </p:nvGrpSpPr>
          <p:grpSpPr>
            <a:xfrm>
              <a:off x="7207200" y="1758900"/>
              <a:ext cx="4680000" cy="4680000"/>
              <a:chOff x="676613" y="1040627"/>
              <a:chExt cx="5433161" cy="5405520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0225388-5EFC-41B7-8598-79B921BBB542}"/>
                  </a:ext>
                </a:extLst>
              </p:cNvPr>
              <p:cNvSpPr/>
              <p:nvPr/>
            </p:nvSpPr>
            <p:spPr>
              <a:xfrm>
                <a:off x="676613" y="1046147"/>
                <a:ext cx="5400000" cy="5400000"/>
              </a:xfrm>
              <a:prstGeom prst="rect">
                <a:avLst/>
              </a:prstGeom>
              <a:gradFill>
                <a:gsLst>
                  <a:gs pos="0">
                    <a:srgbClr val="616389"/>
                  </a:gs>
                  <a:gs pos="45000">
                    <a:srgbClr val="DA727E"/>
                  </a:gs>
                  <a:gs pos="100000">
                    <a:srgbClr val="FFBC6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16A64690-5B95-4520-9E7E-3759320113DE}"/>
                  </a:ext>
                </a:extLst>
              </p:cNvPr>
              <p:cNvGrpSpPr/>
              <p:nvPr/>
            </p:nvGrpSpPr>
            <p:grpSpPr>
              <a:xfrm>
                <a:off x="709775" y="1040627"/>
                <a:ext cx="5399999" cy="5400000"/>
                <a:chOff x="1825484" y="1297858"/>
                <a:chExt cx="5400000" cy="5400000"/>
              </a:xfrm>
            </p:grpSpPr>
            <p:sp>
              <p:nvSpPr>
                <p:cNvPr id="113" name="자유형: 도형 112">
                  <a:extLst>
                    <a:ext uri="{FF2B5EF4-FFF2-40B4-BE49-F238E27FC236}">
                      <a16:creationId xmlns:a16="http://schemas.microsoft.com/office/drawing/2014/main" id="{996B680D-0E08-416D-8431-DDF35269A80A}"/>
                    </a:ext>
                  </a:extLst>
                </p:cNvPr>
                <p:cNvSpPr/>
                <p:nvPr/>
              </p:nvSpPr>
              <p:spPr>
                <a:xfrm>
                  <a:off x="1825484" y="1297858"/>
                  <a:ext cx="5400000" cy="5400000"/>
                </a:xfrm>
                <a:custGeom>
                  <a:avLst/>
                  <a:gdLst>
                    <a:gd name="connsiteX0" fmla="*/ 4984955 w 9745700"/>
                    <a:gd name="connsiteY0" fmla="*/ 0 h 9851392"/>
                    <a:gd name="connsiteX1" fmla="*/ 9523296 w 9745700"/>
                    <a:gd name="connsiteY1" fmla="*/ 2886049 h 9851392"/>
                    <a:gd name="connsiteX2" fmla="*/ 9585418 w 9745700"/>
                    <a:gd name="connsiteY2" fmla="*/ 3035716 h 9851392"/>
                    <a:gd name="connsiteX3" fmla="*/ 9600234 w 9745700"/>
                    <a:gd name="connsiteY3" fmla="*/ 3054047 h 9851392"/>
                    <a:gd name="connsiteX4" fmla="*/ 9702408 w 9745700"/>
                    <a:gd name="connsiteY4" fmla="*/ 3301909 h 9851392"/>
                    <a:gd name="connsiteX5" fmla="*/ 9707068 w 9745700"/>
                    <a:gd name="connsiteY5" fmla="*/ 3349103 h 9851392"/>
                    <a:gd name="connsiteX6" fmla="*/ 9745700 w 9745700"/>
                    <a:gd name="connsiteY6" fmla="*/ 3461959 h 9851392"/>
                    <a:gd name="connsiteX7" fmla="*/ 9715156 w 9745700"/>
                    <a:gd name="connsiteY7" fmla="*/ 3452216 h 9851392"/>
                    <a:gd name="connsiteX8" fmla="*/ 9702408 w 9745700"/>
                    <a:gd name="connsiteY8" fmla="*/ 3581306 h 9851392"/>
                    <a:gd name="connsiteX9" fmla="*/ 9037164 w 9745700"/>
                    <a:gd name="connsiteY9" fmla="*/ 4134781 h 9851392"/>
                    <a:gd name="connsiteX10" fmla="*/ 8657510 w 9745700"/>
                    <a:gd name="connsiteY10" fmla="*/ 4016398 h 9851392"/>
                    <a:gd name="connsiteX11" fmla="*/ 8616540 w 9745700"/>
                    <a:gd name="connsiteY11" fmla="*/ 3981891 h 9851392"/>
                    <a:gd name="connsiteX12" fmla="*/ 8540276 w 9745700"/>
                    <a:gd name="connsiteY12" fmla="*/ 4023665 h 9851392"/>
                    <a:gd name="connsiteX13" fmla="*/ 8312732 w 9745700"/>
                    <a:gd name="connsiteY13" fmla="*/ 4070025 h 9851392"/>
                    <a:gd name="connsiteX14" fmla="*/ 7728156 w 9745700"/>
                    <a:gd name="connsiteY14" fmla="*/ 3480089 h 9851392"/>
                    <a:gd name="connsiteX15" fmla="*/ 7740032 w 9745700"/>
                    <a:gd name="connsiteY15" fmla="*/ 3361196 h 9851392"/>
                    <a:gd name="connsiteX16" fmla="*/ 7765350 w 9745700"/>
                    <a:gd name="connsiteY16" fmla="*/ 3278889 h 9851392"/>
                    <a:gd name="connsiteX17" fmla="*/ 7611502 w 9745700"/>
                    <a:gd name="connsiteY17" fmla="*/ 3296844 h 9851392"/>
                    <a:gd name="connsiteX18" fmla="*/ 5712053 w 9745700"/>
                    <a:gd name="connsiteY18" fmla="*/ 4061511 h 9851392"/>
                    <a:gd name="connsiteX19" fmla="*/ 5563992 w 9745700"/>
                    <a:gd name="connsiteY19" fmla="*/ 4171204 h 9851392"/>
                    <a:gd name="connsiteX20" fmla="*/ 5385257 w 9745700"/>
                    <a:gd name="connsiteY20" fmla="*/ 4144326 h 9851392"/>
                    <a:gd name="connsiteX21" fmla="*/ 5088193 w 9745700"/>
                    <a:gd name="connsiteY21" fmla="*/ 4129546 h 9851392"/>
                    <a:gd name="connsiteX22" fmla="*/ 2182761 w 9745700"/>
                    <a:gd name="connsiteY22" fmla="*/ 6992319 h 9851392"/>
                    <a:gd name="connsiteX23" fmla="*/ 4654746 w 9745700"/>
                    <a:gd name="connsiteY23" fmla="*/ 9823451 h 9851392"/>
                    <a:gd name="connsiteX24" fmla="*/ 4828340 w 9745700"/>
                    <a:gd name="connsiteY24" fmla="*/ 9840518 h 9851392"/>
                    <a:gd name="connsiteX25" fmla="*/ 4836964 w 9745700"/>
                    <a:gd name="connsiteY25" fmla="*/ 9851392 h 9851392"/>
                    <a:gd name="connsiteX26" fmla="*/ 4728430 w 9745700"/>
                    <a:gd name="connsiteY26" fmla="*/ 9848679 h 9851392"/>
                    <a:gd name="connsiteX27" fmla="*/ 0 w 9745700"/>
                    <a:gd name="connsiteY27" fmla="*/ 4927545 h 9851392"/>
                    <a:gd name="connsiteX28" fmla="*/ 4984955 w 9745700"/>
                    <a:gd name="connsiteY28" fmla="*/ 0 h 985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745700" h="9851392">
                      <a:moveTo>
                        <a:pt x="4984955" y="0"/>
                      </a:moveTo>
                      <a:cubicBezTo>
                        <a:pt x="7001396" y="0"/>
                        <a:pt x="8738204" y="1183464"/>
                        <a:pt x="9523296" y="2886049"/>
                      </a:cubicBezTo>
                      <a:lnTo>
                        <a:pt x="9585418" y="3035716"/>
                      </a:lnTo>
                      <a:lnTo>
                        <a:pt x="9600234" y="3054047"/>
                      </a:lnTo>
                      <a:cubicBezTo>
                        <a:pt x="9649046" y="3127801"/>
                        <a:pt x="9684318" y="3211661"/>
                        <a:pt x="9702408" y="3301909"/>
                      </a:cubicBezTo>
                      <a:lnTo>
                        <a:pt x="9707068" y="3349103"/>
                      </a:lnTo>
                      <a:lnTo>
                        <a:pt x="9745700" y="3461959"/>
                      </a:lnTo>
                      <a:lnTo>
                        <a:pt x="9715156" y="3452216"/>
                      </a:lnTo>
                      <a:lnTo>
                        <a:pt x="9702408" y="3581306"/>
                      </a:lnTo>
                      <a:cubicBezTo>
                        <a:pt x="9639090" y="3897173"/>
                        <a:pt x="9365310" y="4134781"/>
                        <a:pt x="9037164" y="4134781"/>
                      </a:cubicBezTo>
                      <a:cubicBezTo>
                        <a:pt x="8896532" y="4134781"/>
                        <a:pt x="8765884" y="4091139"/>
                        <a:pt x="8657510" y="4016398"/>
                      </a:cubicBezTo>
                      <a:lnTo>
                        <a:pt x="8616540" y="3981891"/>
                      </a:lnTo>
                      <a:lnTo>
                        <a:pt x="8540276" y="4023665"/>
                      </a:lnTo>
                      <a:cubicBezTo>
                        <a:pt x="8470338" y="4053518"/>
                        <a:pt x="8393444" y="4070025"/>
                        <a:pt x="8312732" y="4070025"/>
                      </a:cubicBezTo>
                      <a:cubicBezTo>
                        <a:pt x="7989880" y="4070025"/>
                        <a:pt x="7728156" y="3805902"/>
                        <a:pt x="7728156" y="3480089"/>
                      </a:cubicBezTo>
                      <a:cubicBezTo>
                        <a:pt x="7728156" y="3439363"/>
                        <a:pt x="7732246" y="3399600"/>
                        <a:pt x="7740032" y="3361196"/>
                      </a:cubicBezTo>
                      <a:lnTo>
                        <a:pt x="7765350" y="3278889"/>
                      </a:lnTo>
                      <a:lnTo>
                        <a:pt x="7611502" y="3296844"/>
                      </a:lnTo>
                      <a:cubicBezTo>
                        <a:pt x="6907486" y="3406817"/>
                        <a:pt x="6260165" y="3675066"/>
                        <a:pt x="5712053" y="4061511"/>
                      </a:cubicBezTo>
                      <a:lnTo>
                        <a:pt x="5563992" y="4171204"/>
                      </a:lnTo>
                      <a:lnTo>
                        <a:pt x="5385257" y="4144326"/>
                      </a:lnTo>
                      <a:cubicBezTo>
                        <a:pt x="5287585" y="4134553"/>
                        <a:pt x="5188482" y="4129546"/>
                        <a:pt x="5088193" y="4129546"/>
                      </a:cubicBezTo>
                      <a:cubicBezTo>
                        <a:pt x="3483567" y="4129546"/>
                        <a:pt x="2182761" y="5411253"/>
                        <a:pt x="2182761" y="6992319"/>
                      </a:cubicBezTo>
                      <a:cubicBezTo>
                        <a:pt x="2182761" y="8428248"/>
                        <a:pt x="3255709" y="9617256"/>
                        <a:pt x="4654746" y="9823451"/>
                      </a:cubicBezTo>
                      <a:lnTo>
                        <a:pt x="4828340" y="9840518"/>
                      </a:lnTo>
                      <a:lnTo>
                        <a:pt x="4836964" y="9851392"/>
                      </a:lnTo>
                      <a:lnTo>
                        <a:pt x="4728430" y="9848679"/>
                      </a:lnTo>
                      <a:cubicBezTo>
                        <a:pt x="2094530" y="9716704"/>
                        <a:pt x="0" y="7563910"/>
                        <a:pt x="0" y="4927545"/>
                      </a:cubicBezTo>
                      <a:cubicBezTo>
                        <a:pt x="0" y="2206136"/>
                        <a:pt x="2231840" y="0"/>
                        <a:pt x="4984955" y="0"/>
                      </a:cubicBezTo>
                      <a:close/>
                    </a:path>
                  </a:pathLst>
                </a:custGeom>
                <a:gradFill>
                  <a:gsLst>
                    <a:gs pos="31000">
                      <a:srgbClr val="37B4AE"/>
                    </a:gs>
                    <a:gs pos="100000">
                      <a:srgbClr val="19949B"/>
                    </a:gs>
                    <a:gs pos="0">
                      <a:srgbClr val="2078A0"/>
                    </a:gs>
                  </a:gsLst>
                  <a:lin ang="9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자유형: 도형 113">
                  <a:extLst>
                    <a:ext uri="{FF2B5EF4-FFF2-40B4-BE49-F238E27FC236}">
                      <a16:creationId xmlns:a16="http://schemas.microsoft.com/office/drawing/2014/main" id="{B907B944-A67B-46FF-8513-80B206855700}"/>
                    </a:ext>
                  </a:extLst>
                </p:cNvPr>
                <p:cNvSpPr/>
                <p:nvPr/>
              </p:nvSpPr>
              <p:spPr>
                <a:xfrm>
                  <a:off x="2473299" y="1951103"/>
                  <a:ext cx="3634283" cy="3226436"/>
                </a:xfrm>
                <a:custGeom>
                  <a:avLst/>
                  <a:gdLst>
                    <a:gd name="connsiteX0" fmla="*/ 1988224 w 3634283"/>
                    <a:gd name="connsiteY0" fmla="*/ 0 h 3226436"/>
                    <a:gd name="connsiteX1" fmla="*/ 3522434 w 3634283"/>
                    <a:gd name="connsiteY1" fmla="*/ 750064 h 3226436"/>
                    <a:gd name="connsiteX2" fmla="*/ 3601595 w 3634283"/>
                    <a:gd name="connsiteY2" fmla="*/ 859808 h 3226436"/>
                    <a:gd name="connsiteX3" fmla="*/ 3584983 w 3634283"/>
                    <a:gd name="connsiteY3" fmla="*/ 856461 h 3226436"/>
                    <a:gd name="connsiteX4" fmla="*/ 3604524 w 3634283"/>
                    <a:gd name="connsiteY4" fmla="*/ 903408 h 3226436"/>
                    <a:gd name="connsiteX5" fmla="*/ 3634283 w 3634283"/>
                    <a:gd name="connsiteY5" fmla="*/ 1076497 h 3226436"/>
                    <a:gd name="connsiteX6" fmla="*/ 2972356 w 3634283"/>
                    <a:gd name="connsiteY6" fmla="*/ 1658564 h 3226436"/>
                    <a:gd name="connsiteX7" fmla="*/ 2863350 w 3634283"/>
                    <a:gd name="connsiteY7" fmla="*/ 1650709 h 3226436"/>
                    <a:gd name="connsiteX8" fmla="*/ 2847419 w 3634283"/>
                    <a:gd name="connsiteY8" fmla="*/ 1647204 h 3226436"/>
                    <a:gd name="connsiteX9" fmla="*/ 2840298 w 3634283"/>
                    <a:gd name="connsiteY9" fmla="*/ 1688233 h 3226436"/>
                    <a:gd name="connsiteX10" fmla="*/ 2191819 w 3634283"/>
                    <a:gd name="connsiteY10" fmla="*/ 2152993 h 3226436"/>
                    <a:gd name="connsiteX11" fmla="*/ 1876304 w 3634283"/>
                    <a:gd name="connsiteY11" fmla="*/ 2082741 h 3226436"/>
                    <a:gd name="connsiteX12" fmla="*/ 1837606 w 3634283"/>
                    <a:gd name="connsiteY12" fmla="*/ 2062067 h 3226436"/>
                    <a:gd name="connsiteX13" fmla="*/ 1777347 w 3634283"/>
                    <a:gd name="connsiteY13" fmla="*/ 2068437 h 3226436"/>
                    <a:gd name="connsiteX14" fmla="*/ 1773700 w 3634283"/>
                    <a:gd name="connsiteY14" fmla="*/ 2069059 h 3226436"/>
                    <a:gd name="connsiteX15" fmla="*/ 1772890 w 3634283"/>
                    <a:gd name="connsiteY15" fmla="*/ 2083158 h 3226436"/>
                    <a:gd name="connsiteX16" fmla="*/ 1703893 w 3634283"/>
                    <a:gd name="connsiteY16" fmla="*/ 2288632 h 3226436"/>
                    <a:gd name="connsiteX17" fmla="*/ 1668310 w 3634283"/>
                    <a:gd name="connsiteY17" fmla="*/ 2338116 h 3226436"/>
                    <a:gd name="connsiteX18" fmla="*/ 1746649 w 3634283"/>
                    <a:gd name="connsiteY18" fmla="*/ 2372603 h 3226436"/>
                    <a:gd name="connsiteX19" fmla="*/ 1950463 w 3634283"/>
                    <a:gd name="connsiteY19" fmla="*/ 2683501 h 3226436"/>
                    <a:gd name="connsiteX20" fmla="*/ 1488186 w 3634283"/>
                    <a:gd name="connsiteY20" fmla="*/ 3058431 h 3226436"/>
                    <a:gd name="connsiteX21" fmla="*/ 1161307 w 3634283"/>
                    <a:gd name="connsiteY21" fmla="*/ 2948617 h 3226436"/>
                    <a:gd name="connsiteX22" fmla="*/ 1113401 w 3634283"/>
                    <a:gd name="connsiteY22" fmla="*/ 2901524 h 3226436"/>
                    <a:gd name="connsiteX23" fmla="*/ 1108594 w 3634283"/>
                    <a:gd name="connsiteY23" fmla="*/ 2927067 h 3226436"/>
                    <a:gd name="connsiteX24" fmla="*/ 655709 w 3634283"/>
                    <a:gd name="connsiteY24" fmla="*/ 3226436 h 3226436"/>
                    <a:gd name="connsiteX25" fmla="*/ 272382 w 3634283"/>
                    <a:gd name="connsiteY25" fmla="*/ 3061133 h 3226436"/>
                    <a:gd name="connsiteX26" fmla="*/ 258687 w 3634283"/>
                    <a:gd name="connsiteY26" fmla="*/ 3040669 h 3226436"/>
                    <a:gd name="connsiteX27" fmla="*/ 248657 w 3634283"/>
                    <a:gd name="connsiteY27" fmla="*/ 3058431 h 3226436"/>
                    <a:gd name="connsiteX28" fmla="*/ 239968 w 3634283"/>
                    <a:gd name="connsiteY28" fmla="*/ 3043604 h 3226436"/>
                    <a:gd name="connsiteX29" fmla="*/ 0 w 3634283"/>
                    <a:gd name="connsiteY29" fmla="*/ 2061142 h 3226436"/>
                    <a:gd name="connsiteX30" fmla="*/ 1988224 w 3634283"/>
                    <a:gd name="connsiteY30" fmla="*/ 0 h 3226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3634283" h="3226436">
                      <a:moveTo>
                        <a:pt x="1988224" y="0"/>
                      </a:moveTo>
                      <a:cubicBezTo>
                        <a:pt x="2605885" y="0"/>
                        <a:pt x="3157764" y="291982"/>
                        <a:pt x="3522434" y="750064"/>
                      </a:cubicBezTo>
                      <a:lnTo>
                        <a:pt x="3601595" y="859808"/>
                      </a:lnTo>
                      <a:lnTo>
                        <a:pt x="3584983" y="856461"/>
                      </a:lnTo>
                      <a:lnTo>
                        <a:pt x="3604524" y="903408"/>
                      </a:lnTo>
                      <a:cubicBezTo>
                        <a:pt x="3623864" y="958087"/>
                        <a:pt x="3634283" y="1016222"/>
                        <a:pt x="3634283" y="1076497"/>
                      </a:cubicBezTo>
                      <a:cubicBezTo>
                        <a:pt x="3634283" y="1397963"/>
                        <a:pt x="3337929" y="1658564"/>
                        <a:pt x="2972356" y="1658564"/>
                      </a:cubicBezTo>
                      <a:cubicBezTo>
                        <a:pt x="2935227" y="1658564"/>
                        <a:pt x="2898813" y="1655876"/>
                        <a:pt x="2863350" y="1650709"/>
                      </a:cubicBezTo>
                      <a:lnTo>
                        <a:pt x="2847419" y="1647204"/>
                      </a:lnTo>
                      <a:lnTo>
                        <a:pt x="2840298" y="1688233"/>
                      </a:lnTo>
                      <a:cubicBezTo>
                        <a:pt x="2778576" y="1953471"/>
                        <a:pt x="2511694" y="2152993"/>
                        <a:pt x="2191819" y="2152993"/>
                      </a:cubicBezTo>
                      <a:cubicBezTo>
                        <a:pt x="2077577" y="2152993"/>
                        <a:pt x="1970095" y="2127544"/>
                        <a:pt x="1876304" y="2082741"/>
                      </a:cubicBezTo>
                      <a:lnTo>
                        <a:pt x="1837606" y="2062067"/>
                      </a:lnTo>
                      <a:lnTo>
                        <a:pt x="1777347" y="2068437"/>
                      </a:lnTo>
                      <a:lnTo>
                        <a:pt x="1773700" y="2069059"/>
                      </a:lnTo>
                      <a:lnTo>
                        <a:pt x="1772890" y="2083158"/>
                      </a:lnTo>
                      <a:cubicBezTo>
                        <a:pt x="1764416" y="2156536"/>
                        <a:pt x="1740442" y="2225884"/>
                        <a:pt x="1703893" y="2288632"/>
                      </a:cubicBezTo>
                      <a:lnTo>
                        <a:pt x="1668310" y="2338116"/>
                      </a:lnTo>
                      <a:lnTo>
                        <a:pt x="1746649" y="2372603"/>
                      </a:lnTo>
                      <a:cubicBezTo>
                        <a:pt x="1869616" y="2439981"/>
                        <a:pt x="1950463" y="2554083"/>
                        <a:pt x="1950463" y="2683501"/>
                      </a:cubicBezTo>
                      <a:cubicBezTo>
                        <a:pt x="1950463" y="2890569"/>
                        <a:pt x="1743494" y="3058431"/>
                        <a:pt x="1488186" y="3058431"/>
                      </a:cubicBezTo>
                      <a:cubicBezTo>
                        <a:pt x="1360532" y="3058431"/>
                        <a:pt x="1244963" y="3016466"/>
                        <a:pt x="1161307" y="2948617"/>
                      </a:cubicBezTo>
                      <a:lnTo>
                        <a:pt x="1113401" y="2901524"/>
                      </a:lnTo>
                      <a:lnTo>
                        <a:pt x="1108594" y="2927067"/>
                      </a:lnTo>
                      <a:cubicBezTo>
                        <a:pt x="1065489" y="3097917"/>
                        <a:pt x="879104" y="3226436"/>
                        <a:pt x="655709" y="3226436"/>
                      </a:cubicBezTo>
                      <a:cubicBezTo>
                        <a:pt x="496142" y="3226436"/>
                        <a:pt x="355457" y="3160865"/>
                        <a:pt x="272382" y="3061133"/>
                      </a:cubicBezTo>
                      <a:lnTo>
                        <a:pt x="258687" y="3040669"/>
                      </a:lnTo>
                      <a:lnTo>
                        <a:pt x="248657" y="3058431"/>
                      </a:lnTo>
                      <a:lnTo>
                        <a:pt x="239968" y="3043604"/>
                      </a:lnTo>
                      <a:cubicBezTo>
                        <a:pt x="86930" y="2751554"/>
                        <a:pt x="0" y="2416872"/>
                        <a:pt x="0" y="2061142"/>
                      </a:cubicBezTo>
                      <a:cubicBezTo>
                        <a:pt x="0" y="922805"/>
                        <a:pt x="890158" y="0"/>
                        <a:pt x="198822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0A5676"/>
                    </a:gs>
                    <a:gs pos="0">
                      <a:srgbClr val="008088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862F9CD2-A24E-4F0B-AC09-D0F9EF8C7D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2934" y="1982147"/>
                <a:ext cx="5383679" cy="3528000"/>
                <a:chOff x="1513470" y="-551845"/>
                <a:chExt cx="12862086" cy="8428706"/>
              </a:xfrm>
            </p:grpSpPr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0F16BF4B-2656-45BD-A299-1077B331C2E1}"/>
                    </a:ext>
                  </a:extLst>
                </p:cNvPr>
                <p:cNvGrpSpPr/>
                <p:nvPr/>
              </p:nvGrpSpPr>
              <p:grpSpPr>
                <a:xfrm rot="16200000">
                  <a:off x="4483100" y="-2015594"/>
                  <a:ext cx="6922825" cy="12862086"/>
                  <a:chOff x="533399" y="-5626614"/>
                  <a:chExt cx="6922825" cy="12862086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8BE0506C-E2F0-49A6-B277-591C49ECE1C9}"/>
                      </a:ext>
                    </a:extLst>
                  </p:cNvPr>
                  <p:cNvSpPr/>
                  <p:nvPr/>
                </p:nvSpPr>
                <p:spPr>
                  <a:xfrm>
                    <a:off x="696686" y="304800"/>
                    <a:ext cx="4550228" cy="6901543"/>
                  </a:xfrm>
                  <a:custGeom>
                    <a:avLst/>
                    <a:gdLst>
                      <a:gd name="connsiteX0" fmla="*/ 4158343 w 4550228"/>
                      <a:gd name="connsiteY0" fmla="*/ 6901543 h 6901543"/>
                      <a:gd name="connsiteX1" fmla="*/ 4550228 w 4550228"/>
                      <a:gd name="connsiteY1" fmla="*/ 609600 h 6901543"/>
                      <a:gd name="connsiteX2" fmla="*/ 108857 w 4550228"/>
                      <a:gd name="connsiteY2" fmla="*/ 0 h 6901543"/>
                      <a:gd name="connsiteX3" fmla="*/ 0 w 4550228"/>
                      <a:gd name="connsiteY3" fmla="*/ 3614057 h 6901543"/>
                      <a:gd name="connsiteX4" fmla="*/ 4071257 w 4550228"/>
                      <a:gd name="connsiteY4" fmla="*/ 6901543 h 6901543"/>
                      <a:gd name="connsiteX5" fmla="*/ 4158343 w 4550228"/>
                      <a:gd name="connsiteY5" fmla="*/ 6901543 h 6901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550228" h="6901543">
                        <a:moveTo>
                          <a:pt x="4158343" y="6901543"/>
                        </a:moveTo>
                        <a:lnTo>
                          <a:pt x="4550228" y="609600"/>
                        </a:lnTo>
                        <a:lnTo>
                          <a:pt x="108857" y="0"/>
                        </a:lnTo>
                        <a:lnTo>
                          <a:pt x="0" y="3614057"/>
                        </a:lnTo>
                        <a:lnTo>
                          <a:pt x="4071257" y="6901543"/>
                        </a:lnTo>
                        <a:lnTo>
                          <a:pt x="4158343" y="6901543"/>
                        </a:lnTo>
                        <a:close/>
                      </a:path>
                    </a:pathLst>
                  </a:custGeom>
                  <a:solidFill>
                    <a:srgbClr val="A55C55"/>
                  </a:solidFill>
                  <a:ln w="104775"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" name="평행 사변형 104">
                    <a:extLst>
                      <a:ext uri="{FF2B5EF4-FFF2-40B4-BE49-F238E27FC236}">
                        <a16:creationId xmlns:a16="http://schemas.microsoft.com/office/drawing/2014/main" id="{E6CC328A-30BE-4BC5-95E4-F24C6E106BDB}"/>
                      </a:ext>
                    </a:extLst>
                  </p:cNvPr>
                  <p:cNvSpPr/>
                  <p:nvPr/>
                </p:nvSpPr>
                <p:spPr>
                  <a:xfrm flipH="1">
                    <a:off x="849874" y="3402930"/>
                    <a:ext cx="6246346" cy="3452510"/>
                  </a:xfrm>
                  <a:prstGeom prst="parallelogram">
                    <a:avLst>
                      <a:gd name="adj" fmla="val 115891"/>
                    </a:avLst>
                  </a:prstGeom>
                  <a:solidFill>
                    <a:srgbClr val="796466"/>
                  </a:solidFill>
                  <a:ln w="104775"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사각형: 둥근 위쪽 모서리 105">
                    <a:extLst>
                      <a:ext uri="{FF2B5EF4-FFF2-40B4-BE49-F238E27FC236}">
                        <a16:creationId xmlns:a16="http://schemas.microsoft.com/office/drawing/2014/main" id="{2F79AFA7-E8ED-46BD-97E0-D5E9A6C82F7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2069692" y="-2059609"/>
                    <a:ext cx="8413799" cy="2511281"/>
                  </a:xfrm>
                  <a:prstGeom prst="round2SameRect">
                    <a:avLst>
                      <a:gd name="adj1" fmla="val 0"/>
                      <a:gd name="adj2" fmla="val 0"/>
                    </a:avLst>
                  </a:prstGeom>
                  <a:solidFill>
                    <a:srgbClr val="DBA67B"/>
                  </a:solidFill>
                  <a:ln w="104775"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A6E3FE0A-3CA1-458D-88AC-466CD627C3E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381488" y="-6108489"/>
                    <a:ext cx="1196249" cy="2160000"/>
                  </a:xfrm>
                  <a:custGeom>
                    <a:avLst/>
                    <a:gdLst>
                      <a:gd name="connsiteX0" fmla="*/ 457200 w 1196249"/>
                      <a:gd name="connsiteY0" fmla="*/ 0 h 2160000"/>
                      <a:gd name="connsiteX1" fmla="*/ 476249 w 1196249"/>
                      <a:gd name="connsiteY1" fmla="*/ 4536 h 2160000"/>
                      <a:gd name="connsiteX2" fmla="*/ 476249 w 1196249"/>
                      <a:gd name="connsiteY2" fmla="*/ 0 h 2160000"/>
                      <a:gd name="connsiteX3" fmla="*/ 1196249 w 1196249"/>
                      <a:gd name="connsiteY3" fmla="*/ 0 h 2160000"/>
                      <a:gd name="connsiteX4" fmla="*/ 739049 w 1196249"/>
                      <a:gd name="connsiteY4" fmla="*/ 1080000 h 2160000"/>
                      <a:gd name="connsiteX5" fmla="*/ 1196249 w 1196249"/>
                      <a:gd name="connsiteY5" fmla="*/ 2160000 h 2160000"/>
                      <a:gd name="connsiteX6" fmla="*/ 476249 w 1196249"/>
                      <a:gd name="connsiteY6" fmla="*/ 2160000 h 2160000"/>
                      <a:gd name="connsiteX7" fmla="*/ 476249 w 1196249"/>
                      <a:gd name="connsiteY7" fmla="*/ 2155464 h 2160000"/>
                      <a:gd name="connsiteX8" fmla="*/ 457200 w 1196249"/>
                      <a:gd name="connsiteY8" fmla="*/ 2160000 h 2160000"/>
                      <a:gd name="connsiteX9" fmla="*/ 0 w 1196249"/>
                      <a:gd name="connsiteY9" fmla="*/ 1080000 h 2160000"/>
                      <a:gd name="connsiteX10" fmla="*/ 457200 w 1196249"/>
                      <a:gd name="connsiteY10" fmla="*/ 0 h 21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96249" h="2160000">
                        <a:moveTo>
                          <a:pt x="457200" y="0"/>
                        </a:moveTo>
                        <a:lnTo>
                          <a:pt x="476249" y="4536"/>
                        </a:lnTo>
                        <a:lnTo>
                          <a:pt x="476249" y="0"/>
                        </a:lnTo>
                        <a:lnTo>
                          <a:pt x="1196249" y="0"/>
                        </a:lnTo>
                        <a:cubicBezTo>
                          <a:pt x="943744" y="0"/>
                          <a:pt x="739049" y="483532"/>
                          <a:pt x="739049" y="1080000"/>
                        </a:cubicBezTo>
                        <a:cubicBezTo>
                          <a:pt x="739049" y="1676468"/>
                          <a:pt x="943744" y="2160000"/>
                          <a:pt x="1196249" y="2160000"/>
                        </a:cubicBezTo>
                        <a:lnTo>
                          <a:pt x="476249" y="2160000"/>
                        </a:lnTo>
                        <a:lnTo>
                          <a:pt x="476249" y="2155464"/>
                        </a:lnTo>
                        <a:lnTo>
                          <a:pt x="457200" y="2160000"/>
                        </a:lnTo>
                        <a:cubicBezTo>
                          <a:pt x="204695" y="2160000"/>
                          <a:pt x="0" y="1676468"/>
                          <a:pt x="0" y="1080000"/>
                        </a:cubicBezTo>
                        <a:cubicBezTo>
                          <a:pt x="0" y="483532"/>
                          <a:pt x="204695" y="0"/>
                          <a:pt x="457200" y="0"/>
                        </a:cubicBezTo>
                        <a:close/>
                      </a:path>
                    </a:pathLst>
                  </a:custGeom>
                  <a:solidFill>
                    <a:srgbClr val="A55C55"/>
                  </a:solidFill>
                  <a:ln w="104775"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" name="사각형: 둥근 위쪽 모서리 107">
                    <a:extLst>
                      <a:ext uri="{FF2B5EF4-FFF2-40B4-BE49-F238E27FC236}">
                        <a16:creationId xmlns:a16="http://schemas.microsoft.com/office/drawing/2014/main" id="{93E277DA-B5B3-4CD4-980B-6A50B44FC9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1268008" y="-897038"/>
                    <a:ext cx="9000000" cy="360000"/>
                  </a:xfrm>
                  <a:prstGeom prst="round2SameRect">
                    <a:avLst>
                      <a:gd name="adj1" fmla="val 0"/>
                      <a:gd name="adj2" fmla="val 0"/>
                    </a:avLst>
                  </a:prstGeom>
                  <a:solidFill>
                    <a:srgbClr val="8D4F49"/>
                  </a:solidFill>
                  <a:ln w="104775"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" name="사각형: 둥근 위쪽 모서리 108">
                    <a:extLst>
                      <a:ext uri="{FF2B5EF4-FFF2-40B4-BE49-F238E27FC236}">
                        <a16:creationId xmlns:a16="http://schemas.microsoft.com/office/drawing/2014/main" id="{397E479E-DA52-4C1D-8D55-CE0E8F8E719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-3777145" y="-901415"/>
                    <a:ext cx="9000000" cy="368755"/>
                  </a:xfrm>
                  <a:prstGeom prst="round2SameRect">
                    <a:avLst>
                      <a:gd name="adj1" fmla="val 0"/>
                      <a:gd name="adj2" fmla="val 0"/>
                    </a:avLst>
                  </a:prstGeom>
                  <a:solidFill>
                    <a:srgbClr val="8D4F49"/>
                  </a:solidFill>
                  <a:ln w="104775"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평행 사변형 109">
                    <a:extLst>
                      <a:ext uri="{FF2B5EF4-FFF2-40B4-BE49-F238E27FC236}">
                        <a16:creationId xmlns:a16="http://schemas.microsoft.com/office/drawing/2014/main" id="{F821EBC0-0A31-4897-B572-407EBFEDD7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792147" y="-1012899"/>
                    <a:ext cx="12452510" cy="4044232"/>
                  </a:xfrm>
                  <a:prstGeom prst="parallelogram">
                    <a:avLst>
                      <a:gd name="adj" fmla="val 85003"/>
                    </a:avLst>
                  </a:prstGeom>
                  <a:solidFill>
                    <a:srgbClr val="A55C55"/>
                  </a:solidFill>
                  <a:ln w="104775"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1" name="평행 사변형 110">
                    <a:extLst>
                      <a:ext uri="{FF2B5EF4-FFF2-40B4-BE49-F238E27FC236}">
                        <a16:creationId xmlns:a16="http://schemas.microsoft.com/office/drawing/2014/main" id="{B15CA7BE-1656-4381-BE9F-CA70AE003CDD}"/>
                      </a:ext>
                    </a:extLst>
                  </p:cNvPr>
                  <p:cNvSpPr/>
                  <p:nvPr/>
                </p:nvSpPr>
                <p:spPr>
                  <a:xfrm flipH="1">
                    <a:off x="3065327" y="3773293"/>
                    <a:ext cx="4389191" cy="3452509"/>
                  </a:xfrm>
                  <a:prstGeom prst="parallelogram">
                    <a:avLst>
                      <a:gd name="adj" fmla="val 117575"/>
                    </a:avLst>
                  </a:prstGeom>
                  <a:solidFill>
                    <a:srgbClr val="603632"/>
                  </a:solidFill>
                  <a:ln w="104775"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" name="평행 사변형 111">
                    <a:extLst>
                      <a:ext uri="{FF2B5EF4-FFF2-40B4-BE49-F238E27FC236}">
                        <a16:creationId xmlns:a16="http://schemas.microsoft.com/office/drawing/2014/main" id="{A1D485F2-62D7-45BE-BD33-921C82B0DC66}"/>
                      </a:ext>
                    </a:extLst>
                  </p:cNvPr>
                  <p:cNvSpPr/>
                  <p:nvPr/>
                </p:nvSpPr>
                <p:spPr>
                  <a:xfrm flipH="1">
                    <a:off x="533399" y="3782961"/>
                    <a:ext cx="4317477" cy="3423384"/>
                  </a:xfrm>
                  <a:prstGeom prst="parallelogram">
                    <a:avLst>
                      <a:gd name="adj" fmla="val 115165"/>
                    </a:avLst>
                  </a:prstGeom>
                  <a:solidFill>
                    <a:srgbClr val="603632"/>
                  </a:solidFill>
                  <a:ln w="104775"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B5C25FB2-5088-4760-A877-F118F0132D35}"/>
                    </a:ext>
                  </a:extLst>
                </p:cNvPr>
                <p:cNvSpPr/>
                <p:nvPr/>
              </p:nvSpPr>
              <p:spPr>
                <a:xfrm>
                  <a:off x="2898875" y="1333185"/>
                  <a:ext cx="10500851" cy="3058658"/>
                </a:xfrm>
                <a:prstGeom prst="ellipse">
                  <a:avLst/>
                </a:prstGeom>
                <a:solidFill>
                  <a:srgbClr val="93B8C2"/>
                </a:solidFill>
                <a:ln w="203200">
                  <a:solidFill>
                    <a:srgbClr val="23647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5A9521A-4068-41B9-BD99-E80446111722}"/>
                    </a:ext>
                  </a:extLst>
                </p:cNvPr>
                <p:cNvSpPr/>
                <p:nvPr/>
              </p:nvSpPr>
              <p:spPr>
                <a:xfrm>
                  <a:off x="4927327" y="1789827"/>
                  <a:ext cx="6415787" cy="1897069"/>
                </a:xfrm>
                <a:prstGeom prst="ellipse">
                  <a:avLst/>
                </a:prstGeom>
                <a:solidFill>
                  <a:srgbClr val="DCEFF5"/>
                </a:solidFill>
                <a:ln w="1270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9A964D6B-18C7-4B49-8CA4-CB34450C0F76}"/>
                    </a:ext>
                  </a:extLst>
                </p:cNvPr>
                <p:cNvGrpSpPr/>
                <p:nvPr/>
              </p:nvGrpSpPr>
              <p:grpSpPr>
                <a:xfrm>
                  <a:off x="3393915" y="-551845"/>
                  <a:ext cx="9752190" cy="4293031"/>
                  <a:chOff x="554183" y="2758698"/>
                  <a:chExt cx="9752190" cy="4293031"/>
                </a:xfrm>
              </p:grpSpPr>
              <p:sp>
                <p:nvSpPr>
                  <p:cNvPr id="92" name="타원 91">
                    <a:extLst>
                      <a:ext uri="{FF2B5EF4-FFF2-40B4-BE49-F238E27FC236}">
                        <a16:creationId xmlns:a16="http://schemas.microsoft.com/office/drawing/2014/main" id="{C22618E6-C377-42A2-BA74-8685576BB683}"/>
                      </a:ext>
                    </a:extLst>
                  </p:cNvPr>
                  <p:cNvSpPr/>
                  <p:nvPr/>
                </p:nvSpPr>
                <p:spPr>
                  <a:xfrm>
                    <a:off x="554183" y="3341400"/>
                    <a:ext cx="8783781" cy="3214255"/>
                  </a:xfrm>
                  <a:prstGeom prst="ellipse">
                    <a:avLst/>
                  </a:prstGeom>
                  <a:solidFill>
                    <a:srgbClr val="8203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" name="자유형: 도형 92">
                    <a:extLst>
                      <a:ext uri="{FF2B5EF4-FFF2-40B4-BE49-F238E27FC236}">
                        <a16:creationId xmlns:a16="http://schemas.microsoft.com/office/drawing/2014/main" id="{E3901E38-85EB-4EE6-96F7-889B9939CDC3}"/>
                      </a:ext>
                    </a:extLst>
                  </p:cNvPr>
                  <p:cNvSpPr/>
                  <p:nvPr/>
                </p:nvSpPr>
                <p:spPr>
                  <a:xfrm>
                    <a:off x="554183" y="4925291"/>
                    <a:ext cx="8783781" cy="1630364"/>
                  </a:xfrm>
                  <a:custGeom>
                    <a:avLst/>
                    <a:gdLst>
                      <a:gd name="connsiteX0" fmla="*/ 3207 w 8783781"/>
                      <a:gd name="connsiteY0" fmla="*/ 0 h 1630364"/>
                      <a:gd name="connsiteX1" fmla="*/ 8780576 w 8783781"/>
                      <a:gd name="connsiteY1" fmla="*/ 0 h 1630364"/>
                      <a:gd name="connsiteX2" fmla="*/ 8783781 w 8783781"/>
                      <a:gd name="connsiteY2" fmla="*/ 23229 h 1630364"/>
                      <a:gd name="connsiteX3" fmla="*/ 8783781 w 8783781"/>
                      <a:gd name="connsiteY3" fmla="*/ 23245 h 1630364"/>
                      <a:gd name="connsiteX4" fmla="*/ 8761107 w 8783781"/>
                      <a:gd name="connsiteY4" fmla="*/ 187557 h 1630364"/>
                      <a:gd name="connsiteX5" fmla="*/ 4840937 w 8783781"/>
                      <a:gd name="connsiteY5" fmla="*/ 1622068 h 1630364"/>
                      <a:gd name="connsiteX6" fmla="*/ 4391946 w 8783781"/>
                      <a:gd name="connsiteY6" fmla="*/ 1630364 h 1630364"/>
                      <a:gd name="connsiteX7" fmla="*/ 4391837 w 8783781"/>
                      <a:gd name="connsiteY7" fmla="*/ 1630364 h 1630364"/>
                      <a:gd name="connsiteX8" fmla="*/ 3942846 w 8783781"/>
                      <a:gd name="connsiteY8" fmla="*/ 1622068 h 1630364"/>
                      <a:gd name="connsiteX9" fmla="*/ 0 w 8783781"/>
                      <a:gd name="connsiteY9" fmla="*/ 23237 h 1630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83781" h="1630364">
                        <a:moveTo>
                          <a:pt x="3207" y="0"/>
                        </a:moveTo>
                        <a:lnTo>
                          <a:pt x="8780576" y="0"/>
                        </a:lnTo>
                        <a:lnTo>
                          <a:pt x="8783781" y="23229"/>
                        </a:lnTo>
                        <a:lnTo>
                          <a:pt x="8783781" y="23245"/>
                        </a:lnTo>
                        <a:lnTo>
                          <a:pt x="8761107" y="187557"/>
                        </a:lnTo>
                        <a:cubicBezTo>
                          <a:pt x="8551192" y="943933"/>
                          <a:pt x="6907932" y="1545253"/>
                          <a:pt x="4840937" y="1622068"/>
                        </a:cubicBezTo>
                        <a:lnTo>
                          <a:pt x="4391946" y="1630364"/>
                        </a:lnTo>
                        <a:lnTo>
                          <a:pt x="4391837" y="1630364"/>
                        </a:lnTo>
                        <a:lnTo>
                          <a:pt x="3942846" y="1622068"/>
                        </a:lnTo>
                        <a:cubicBezTo>
                          <a:pt x="1728209" y="1539767"/>
                          <a:pt x="0" y="855355"/>
                          <a:pt x="0" y="23237"/>
                        </a:cubicBezTo>
                        <a:close/>
                      </a:path>
                    </a:pathLst>
                  </a:custGeom>
                  <a:solidFill>
                    <a:srgbClr val="C928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자유형: 도형 93">
                    <a:extLst>
                      <a:ext uri="{FF2B5EF4-FFF2-40B4-BE49-F238E27FC236}">
                        <a16:creationId xmlns:a16="http://schemas.microsoft.com/office/drawing/2014/main" id="{7680FECA-265E-4941-B84E-B3C8839AB3E9}"/>
                      </a:ext>
                    </a:extLst>
                  </p:cNvPr>
                  <p:cNvSpPr/>
                  <p:nvPr/>
                </p:nvSpPr>
                <p:spPr>
                  <a:xfrm>
                    <a:off x="554183" y="3610265"/>
                    <a:ext cx="2917712" cy="2668964"/>
                  </a:xfrm>
                  <a:custGeom>
                    <a:avLst/>
                    <a:gdLst>
                      <a:gd name="connsiteX0" fmla="*/ 1967572 w 2917712"/>
                      <a:gd name="connsiteY0" fmla="*/ 0 h 2668964"/>
                      <a:gd name="connsiteX1" fmla="*/ 2917712 w 2917712"/>
                      <a:gd name="connsiteY1" fmla="*/ 1308870 h 2668964"/>
                      <a:gd name="connsiteX2" fmla="*/ 1930386 w 2917712"/>
                      <a:gd name="connsiteY2" fmla="*/ 2668964 h 2668964"/>
                      <a:gd name="connsiteX3" fmla="*/ 1722076 w 2917712"/>
                      <a:gd name="connsiteY3" fmla="*/ 2615788 h 2668964"/>
                      <a:gd name="connsiteX4" fmla="*/ 0 w 2917712"/>
                      <a:gd name="connsiteY4" fmla="*/ 1339598 h 2668964"/>
                      <a:gd name="connsiteX5" fmla="*/ 1936343 w 2917712"/>
                      <a:gd name="connsiteY5" fmla="*/ 6943 h 266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17712" h="2668964">
                        <a:moveTo>
                          <a:pt x="1967572" y="0"/>
                        </a:moveTo>
                        <a:lnTo>
                          <a:pt x="2917712" y="1308870"/>
                        </a:lnTo>
                        <a:lnTo>
                          <a:pt x="1930386" y="2668964"/>
                        </a:lnTo>
                        <a:lnTo>
                          <a:pt x="1722076" y="2615788"/>
                        </a:lnTo>
                        <a:cubicBezTo>
                          <a:pt x="675082" y="2322048"/>
                          <a:pt x="0" y="1859672"/>
                          <a:pt x="0" y="1339598"/>
                        </a:cubicBezTo>
                        <a:cubicBezTo>
                          <a:pt x="0" y="784853"/>
                          <a:pt x="768093" y="295755"/>
                          <a:pt x="1936343" y="6943"/>
                        </a:cubicBezTo>
                        <a:close/>
                      </a:path>
                    </a:pathLst>
                  </a:custGeom>
                  <a:solidFill>
                    <a:srgbClr val="54003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95" name="그룹 94">
                    <a:extLst>
                      <a:ext uri="{FF2B5EF4-FFF2-40B4-BE49-F238E27FC236}">
                        <a16:creationId xmlns:a16="http://schemas.microsoft.com/office/drawing/2014/main" id="{7E60AA08-E410-476E-B3EE-01CF64D36E31}"/>
                      </a:ext>
                    </a:extLst>
                  </p:cNvPr>
                  <p:cNvGrpSpPr/>
                  <p:nvPr/>
                </p:nvGrpSpPr>
                <p:grpSpPr>
                  <a:xfrm>
                    <a:off x="1532351" y="4218709"/>
                    <a:ext cx="1080000" cy="1080000"/>
                    <a:chOff x="1532351" y="4218709"/>
                    <a:chExt cx="1080000" cy="1080000"/>
                  </a:xfrm>
                </p:grpSpPr>
                <p:sp>
                  <p:nvSpPr>
                    <p:cNvPr id="102" name="타원 101">
                      <a:extLst>
                        <a:ext uri="{FF2B5EF4-FFF2-40B4-BE49-F238E27FC236}">
                          <a16:creationId xmlns:a16="http://schemas.microsoft.com/office/drawing/2014/main" id="{AD727A9E-2F4F-485F-BA16-69693131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2351" y="4218709"/>
                      <a:ext cx="1080000" cy="108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3" name="타원 102">
                      <a:extLst>
                        <a:ext uri="{FF2B5EF4-FFF2-40B4-BE49-F238E27FC236}">
                          <a16:creationId xmlns:a16="http://schemas.microsoft.com/office/drawing/2014/main" id="{91C957F9-C739-4918-82CE-F33339FC69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02351" y="4488709"/>
                      <a:ext cx="540000" cy="540000"/>
                    </a:xfrm>
                    <a:prstGeom prst="ellipse">
                      <a:avLst/>
                    </a:prstGeom>
                    <a:solidFill>
                      <a:srgbClr val="2E112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96" name="자유형: 도형 95">
                    <a:extLst>
                      <a:ext uri="{FF2B5EF4-FFF2-40B4-BE49-F238E27FC236}">
                        <a16:creationId xmlns:a16="http://schemas.microsoft.com/office/drawing/2014/main" id="{0085B45D-93E9-495A-B43D-2E9BC475BD80}"/>
                      </a:ext>
                    </a:extLst>
                  </p:cNvPr>
                  <p:cNvSpPr/>
                  <p:nvPr/>
                </p:nvSpPr>
                <p:spPr>
                  <a:xfrm>
                    <a:off x="3590519" y="3843628"/>
                    <a:ext cx="1716388" cy="1749791"/>
                  </a:xfrm>
                  <a:custGeom>
                    <a:avLst/>
                    <a:gdLst>
                      <a:gd name="connsiteX0" fmla="*/ 0 w 1390650"/>
                      <a:gd name="connsiteY0" fmla="*/ 742950 h 1200150"/>
                      <a:gd name="connsiteX1" fmla="*/ 914400 w 1390650"/>
                      <a:gd name="connsiteY1" fmla="*/ 0 h 1200150"/>
                      <a:gd name="connsiteX2" fmla="*/ 1390650 w 1390650"/>
                      <a:gd name="connsiteY2" fmla="*/ 1162050 h 1200150"/>
                      <a:gd name="connsiteX3" fmla="*/ 304800 w 1390650"/>
                      <a:gd name="connsiteY3" fmla="*/ 1200150 h 1200150"/>
                      <a:gd name="connsiteX4" fmla="*/ 0 w 1390650"/>
                      <a:gd name="connsiteY4" fmla="*/ 742950 h 1200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90650" h="1200150">
                        <a:moveTo>
                          <a:pt x="0" y="742950"/>
                        </a:moveTo>
                        <a:lnTo>
                          <a:pt x="914400" y="0"/>
                        </a:lnTo>
                        <a:lnTo>
                          <a:pt x="1390650" y="1162050"/>
                        </a:lnTo>
                        <a:lnTo>
                          <a:pt x="304800" y="1200150"/>
                        </a:lnTo>
                        <a:lnTo>
                          <a:pt x="0" y="742950"/>
                        </a:lnTo>
                        <a:close/>
                      </a:path>
                    </a:pathLst>
                  </a:custGeom>
                  <a:solidFill>
                    <a:srgbClr val="F0433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7" name="자유형: 도형 96">
                    <a:extLst>
                      <a:ext uri="{FF2B5EF4-FFF2-40B4-BE49-F238E27FC236}">
                        <a16:creationId xmlns:a16="http://schemas.microsoft.com/office/drawing/2014/main" id="{934B1B3D-F9C4-40A6-8A87-42B7DA765C77}"/>
                      </a:ext>
                    </a:extLst>
                  </p:cNvPr>
                  <p:cNvSpPr/>
                  <p:nvPr/>
                </p:nvSpPr>
                <p:spPr>
                  <a:xfrm>
                    <a:off x="3872104" y="4461348"/>
                    <a:ext cx="971550" cy="514350"/>
                  </a:xfrm>
                  <a:custGeom>
                    <a:avLst/>
                    <a:gdLst>
                      <a:gd name="connsiteX0" fmla="*/ 0 w 971550"/>
                      <a:gd name="connsiteY0" fmla="*/ 514350 h 514350"/>
                      <a:gd name="connsiteX1" fmla="*/ 795337 w 971550"/>
                      <a:gd name="connsiteY1" fmla="*/ 0 h 514350"/>
                      <a:gd name="connsiteX2" fmla="*/ 971550 w 971550"/>
                      <a:gd name="connsiteY2" fmla="*/ 419100 h 514350"/>
                      <a:gd name="connsiteX3" fmla="*/ 0 w 971550"/>
                      <a:gd name="connsiteY3" fmla="*/ 514350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1550" h="514350">
                        <a:moveTo>
                          <a:pt x="0" y="514350"/>
                        </a:moveTo>
                        <a:lnTo>
                          <a:pt x="795337" y="0"/>
                        </a:lnTo>
                        <a:lnTo>
                          <a:pt x="971550" y="419100"/>
                        </a:lnTo>
                        <a:lnTo>
                          <a:pt x="0" y="514350"/>
                        </a:lnTo>
                        <a:close/>
                      </a:path>
                    </a:pathLst>
                  </a:custGeom>
                  <a:solidFill>
                    <a:srgbClr val="C928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8" name="자유형: 도형 97">
                    <a:extLst>
                      <a:ext uri="{FF2B5EF4-FFF2-40B4-BE49-F238E27FC236}">
                        <a16:creationId xmlns:a16="http://schemas.microsoft.com/office/drawing/2014/main" id="{A290C767-4F5C-4078-8F51-8235EF7209F8}"/>
                      </a:ext>
                    </a:extLst>
                  </p:cNvPr>
                  <p:cNvSpPr/>
                  <p:nvPr/>
                </p:nvSpPr>
                <p:spPr>
                  <a:xfrm>
                    <a:off x="8617058" y="3502617"/>
                    <a:ext cx="1689315" cy="2634712"/>
                  </a:xfrm>
                  <a:custGeom>
                    <a:avLst/>
                    <a:gdLst>
                      <a:gd name="connsiteX0" fmla="*/ 294467 w 1689315"/>
                      <a:gd name="connsiteY0" fmla="*/ 712922 h 2634712"/>
                      <a:gd name="connsiteX1" fmla="*/ 1689315 w 1689315"/>
                      <a:gd name="connsiteY1" fmla="*/ 0 h 2634712"/>
                      <a:gd name="connsiteX2" fmla="*/ 1472339 w 1689315"/>
                      <a:gd name="connsiteY2" fmla="*/ 2634712 h 2634712"/>
                      <a:gd name="connsiteX3" fmla="*/ 309966 w 1689315"/>
                      <a:gd name="connsiteY3" fmla="*/ 2123268 h 2634712"/>
                      <a:gd name="connsiteX4" fmla="*/ 0 w 1689315"/>
                      <a:gd name="connsiteY4" fmla="*/ 1394847 h 2634712"/>
                      <a:gd name="connsiteX5" fmla="*/ 232474 w 1689315"/>
                      <a:gd name="connsiteY5" fmla="*/ 743919 h 2634712"/>
                      <a:gd name="connsiteX6" fmla="*/ 294467 w 1689315"/>
                      <a:gd name="connsiteY6" fmla="*/ 712922 h 2634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89315" h="2634712">
                        <a:moveTo>
                          <a:pt x="294467" y="712922"/>
                        </a:moveTo>
                        <a:lnTo>
                          <a:pt x="1689315" y="0"/>
                        </a:lnTo>
                        <a:lnTo>
                          <a:pt x="1472339" y="2634712"/>
                        </a:lnTo>
                        <a:lnTo>
                          <a:pt x="309966" y="2123268"/>
                        </a:lnTo>
                        <a:lnTo>
                          <a:pt x="0" y="1394847"/>
                        </a:lnTo>
                        <a:lnTo>
                          <a:pt x="232474" y="743919"/>
                        </a:lnTo>
                        <a:lnTo>
                          <a:pt x="294467" y="712922"/>
                        </a:lnTo>
                        <a:close/>
                      </a:path>
                    </a:pathLst>
                  </a:custGeom>
                  <a:solidFill>
                    <a:srgbClr val="F0433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E4EC7647-62C5-4C4D-9A2F-57606B020EBA}"/>
                      </a:ext>
                    </a:extLst>
                  </p:cNvPr>
                  <p:cNvSpPr/>
                  <p:nvPr/>
                </p:nvSpPr>
                <p:spPr>
                  <a:xfrm>
                    <a:off x="8896027" y="4076054"/>
                    <a:ext cx="1084881" cy="743919"/>
                  </a:xfrm>
                  <a:custGeom>
                    <a:avLst/>
                    <a:gdLst>
                      <a:gd name="connsiteX0" fmla="*/ 0 w 1084881"/>
                      <a:gd name="connsiteY0" fmla="*/ 743919 h 743919"/>
                      <a:gd name="connsiteX1" fmla="*/ 1084881 w 1084881"/>
                      <a:gd name="connsiteY1" fmla="*/ 0 h 743919"/>
                      <a:gd name="connsiteX2" fmla="*/ 960895 w 1084881"/>
                      <a:gd name="connsiteY2" fmla="*/ 449451 h 743919"/>
                      <a:gd name="connsiteX3" fmla="*/ 0 w 1084881"/>
                      <a:gd name="connsiteY3" fmla="*/ 743919 h 743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4881" h="743919">
                        <a:moveTo>
                          <a:pt x="0" y="743919"/>
                        </a:moveTo>
                        <a:lnTo>
                          <a:pt x="1084881" y="0"/>
                        </a:lnTo>
                        <a:lnTo>
                          <a:pt x="960895" y="449451"/>
                        </a:lnTo>
                        <a:lnTo>
                          <a:pt x="0" y="743919"/>
                        </a:lnTo>
                        <a:close/>
                      </a:path>
                    </a:pathLst>
                  </a:custGeom>
                  <a:solidFill>
                    <a:srgbClr val="C928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FE6EB712-BA2D-4DA5-B257-057998239157}"/>
                      </a:ext>
                    </a:extLst>
                  </p:cNvPr>
                  <p:cNvSpPr/>
                  <p:nvPr/>
                </p:nvSpPr>
                <p:spPr>
                  <a:xfrm>
                    <a:off x="4726983" y="2758698"/>
                    <a:ext cx="3301139" cy="914400"/>
                  </a:xfrm>
                  <a:custGeom>
                    <a:avLst/>
                    <a:gdLst>
                      <a:gd name="connsiteX0" fmla="*/ 0 w 3301139"/>
                      <a:gd name="connsiteY0" fmla="*/ 588936 h 914400"/>
                      <a:gd name="connsiteX1" fmla="*/ 1782305 w 3301139"/>
                      <a:gd name="connsiteY1" fmla="*/ 0 h 914400"/>
                      <a:gd name="connsiteX2" fmla="*/ 3301139 w 3301139"/>
                      <a:gd name="connsiteY2" fmla="*/ 418455 h 914400"/>
                      <a:gd name="connsiteX3" fmla="*/ 2681207 w 3301139"/>
                      <a:gd name="connsiteY3" fmla="*/ 836909 h 914400"/>
                      <a:gd name="connsiteX4" fmla="*/ 480448 w 3301139"/>
                      <a:gd name="connsiteY4" fmla="*/ 914400 h 914400"/>
                      <a:gd name="connsiteX5" fmla="*/ 30997 w 3301139"/>
                      <a:gd name="connsiteY5" fmla="*/ 635431 h 914400"/>
                      <a:gd name="connsiteX6" fmla="*/ 0 w 3301139"/>
                      <a:gd name="connsiteY6" fmla="*/ 588936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01139" h="914400">
                        <a:moveTo>
                          <a:pt x="0" y="588936"/>
                        </a:moveTo>
                        <a:lnTo>
                          <a:pt x="1782305" y="0"/>
                        </a:lnTo>
                        <a:lnTo>
                          <a:pt x="3301139" y="418455"/>
                        </a:lnTo>
                        <a:lnTo>
                          <a:pt x="2681207" y="836909"/>
                        </a:lnTo>
                        <a:lnTo>
                          <a:pt x="480448" y="914400"/>
                        </a:lnTo>
                        <a:lnTo>
                          <a:pt x="30997" y="635431"/>
                        </a:lnTo>
                        <a:lnTo>
                          <a:pt x="0" y="588936"/>
                        </a:lnTo>
                        <a:close/>
                      </a:path>
                    </a:pathLst>
                  </a:custGeom>
                  <a:solidFill>
                    <a:srgbClr val="54003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115A2ED-C343-4950-8EBE-45E62F516173}"/>
                      </a:ext>
                    </a:extLst>
                  </p:cNvPr>
                  <p:cNvSpPr/>
                  <p:nvPr/>
                </p:nvSpPr>
                <p:spPr>
                  <a:xfrm>
                    <a:off x="3983064" y="5982346"/>
                    <a:ext cx="3487119" cy="1069383"/>
                  </a:xfrm>
                  <a:custGeom>
                    <a:avLst/>
                    <a:gdLst>
                      <a:gd name="connsiteX0" fmla="*/ 0 w 3487119"/>
                      <a:gd name="connsiteY0" fmla="*/ 542441 h 1069383"/>
                      <a:gd name="connsiteX1" fmla="*/ 3487119 w 3487119"/>
                      <a:gd name="connsiteY1" fmla="*/ 1069383 h 1069383"/>
                      <a:gd name="connsiteX2" fmla="*/ 2929180 w 3487119"/>
                      <a:gd name="connsiteY2" fmla="*/ 92990 h 1069383"/>
                      <a:gd name="connsiteX3" fmla="*/ 1782305 w 3487119"/>
                      <a:gd name="connsiteY3" fmla="*/ 0 h 1069383"/>
                      <a:gd name="connsiteX4" fmla="*/ 0 w 3487119"/>
                      <a:gd name="connsiteY4" fmla="*/ 542441 h 1069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7119" h="1069383">
                        <a:moveTo>
                          <a:pt x="0" y="542441"/>
                        </a:moveTo>
                        <a:lnTo>
                          <a:pt x="3487119" y="1069383"/>
                        </a:lnTo>
                        <a:lnTo>
                          <a:pt x="2929180" y="92990"/>
                        </a:lnTo>
                        <a:lnTo>
                          <a:pt x="1782305" y="0"/>
                        </a:lnTo>
                        <a:lnTo>
                          <a:pt x="0" y="542441"/>
                        </a:lnTo>
                        <a:close/>
                      </a:path>
                    </a:pathLst>
                  </a:custGeom>
                  <a:solidFill>
                    <a:srgbClr val="54003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DE74252-2D74-4668-8BEC-C2E745EC82EB}"/>
                </a:ext>
              </a:extLst>
            </p:cNvPr>
            <p:cNvSpPr txBox="1"/>
            <p:nvPr/>
          </p:nvSpPr>
          <p:spPr>
            <a:xfrm>
              <a:off x="383597" y="1662389"/>
              <a:ext cx="6112571" cy="4816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해산물 레시피를 </a:t>
              </a:r>
              <a:endParaRPr lang="en-US" altLang="ko-KR" sz="600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endParaRPr>
            </a:p>
            <a:p>
              <a:r>
                <a:rPr lang="ko-KR" altLang="en-US" sz="600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한 곳에서</a:t>
              </a:r>
              <a:endParaRPr lang="en-US" altLang="ko-KR" sz="600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endParaRPr>
            </a:p>
            <a:p>
              <a:r>
                <a:rPr lang="en-US" altLang="ko-KR" sz="720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“</a:t>
              </a:r>
              <a:r>
                <a:rPr lang="ko-KR" altLang="en-US" sz="11500">
                  <a:highlight>
                    <a:srgbClr val="FBFBFB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레</a:t>
              </a:r>
              <a:r>
                <a:rPr lang="ko-KR" altLang="en-US" sz="11500">
                  <a:ln w="38100">
                    <a:noFill/>
                  </a:ln>
                  <a:highlight>
                    <a:srgbClr val="FBFBFB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씨</a:t>
              </a:r>
              <a:r>
                <a:rPr lang="ko-KR" altLang="en-US" sz="11500">
                  <a:highlight>
                    <a:srgbClr val="FBFBFB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피</a:t>
              </a:r>
              <a:endParaRPr lang="en-US" altLang="ko-KR" sz="11500">
                <a:highlight>
                  <a:srgbClr val="FBFBFB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algn="r"/>
              <a:r>
                <a:rPr lang="en-US" altLang="ko-KR" sz="7200">
                  <a:highlight>
                    <a:srgbClr val="FBFBFB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en-US" altLang="ko-KR" sz="7200">
                  <a:highlight>
                    <a:srgbClr val="FBFBFB"/>
                  </a:highlight>
                  <a:latin typeface="Norwester" panose="00000506000000000000" pitchFamily="50" charset="0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Re</a:t>
              </a:r>
              <a:r>
                <a:rPr lang="en-US" altLang="ko-KR" sz="7200">
                  <a:ln w="38100">
                    <a:noFill/>
                  </a:ln>
                  <a:highlight>
                    <a:srgbClr val="FBFBFB"/>
                  </a:highlight>
                  <a:latin typeface="Norwester" panose="00000506000000000000" pitchFamily="50" charset="0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SEA</a:t>
              </a:r>
              <a:r>
                <a:rPr lang="en-US" altLang="ko-KR" sz="7200">
                  <a:highlight>
                    <a:srgbClr val="FBFBFB"/>
                  </a:highlight>
                  <a:latin typeface="Norwester" panose="00000506000000000000" pitchFamily="50" charset="0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pe</a:t>
              </a:r>
              <a:r>
                <a:rPr lang="en-US" altLang="ko-KR" sz="7200">
                  <a:highlight>
                    <a:srgbClr val="FBFBFB"/>
                  </a:highlight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  <a:r>
                <a:rPr lang="en-US" altLang="ko-KR" sz="720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”</a:t>
              </a:r>
            </a:p>
          </p:txBody>
        </p:sp>
        <p:sp>
          <p:nvSpPr>
            <p:cNvPr id="84" name="AutoShape 4" descr="OCEAN에 대한 이미지 검색결과">
              <a:extLst>
                <a:ext uri="{FF2B5EF4-FFF2-40B4-BE49-F238E27FC236}">
                  <a16:creationId xmlns:a16="http://schemas.microsoft.com/office/drawing/2014/main" id="{8F9D2FA5-5855-4F29-B8C6-89C8FABE0C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/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ED1E33B9-87F8-4D5E-A905-013D41618E10}"/>
              </a:ext>
            </a:extLst>
          </p:cNvPr>
          <p:cNvGrpSpPr/>
          <p:nvPr/>
        </p:nvGrpSpPr>
        <p:grpSpPr>
          <a:xfrm>
            <a:off x="1361989" y="130396"/>
            <a:ext cx="9575659" cy="1200329"/>
            <a:chOff x="1361989" y="130396"/>
            <a:chExt cx="9575659" cy="120032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FDC6D8-818A-4146-BCBB-975C2E0AB270}"/>
                </a:ext>
              </a:extLst>
            </p:cNvPr>
            <p:cNvSpPr txBox="1"/>
            <p:nvPr/>
          </p:nvSpPr>
          <p:spPr>
            <a:xfrm>
              <a:off x="1361989" y="130396"/>
              <a:ext cx="70877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>
                  <a:solidFill>
                    <a:srgbClr val="FEE498"/>
                  </a:solidFill>
                  <a:latin typeface="Norwester" panose="00000506000000000000" pitchFamily="50" charset="0"/>
                  <a:ea typeface="맑은 고딕" panose="020B0503020000020004" pitchFamily="50" charset="-127"/>
                </a:rPr>
                <a:t>What is ReSEApe?</a:t>
              </a:r>
              <a:endParaRPr lang="ko-KR" altLang="en-US" sz="7200">
                <a:solidFill>
                  <a:srgbClr val="FEE498"/>
                </a:solidFill>
                <a:latin typeface="Norwester" panose="00000506000000000000" pitchFamily="50" charset="0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87ED417-50EA-46EF-8708-C562001366FA}"/>
                </a:ext>
              </a:extLst>
            </p:cNvPr>
            <p:cNvSpPr txBox="1"/>
            <p:nvPr/>
          </p:nvSpPr>
          <p:spPr>
            <a:xfrm>
              <a:off x="8337256" y="592686"/>
              <a:ext cx="26003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solidFill>
                    <a:srgbClr val="FEE4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</a:t>
              </a:r>
              <a:r>
                <a:rPr lang="ko-KR" altLang="en-US" sz="3600">
                  <a:solidFill>
                    <a:srgbClr val="FEE4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레씨피</a:t>
              </a:r>
              <a:r>
                <a:rPr lang="en-US" altLang="ko-KR" sz="3600">
                  <a:solidFill>
                    <a:srgbClr val="FEE4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”</a:t>
              </a:r>
              <a:r>
                <a:rPr lang="ko-KR" altLang="en-US" sz="3600">
                  <a:solidFill>
                    <a:srgbClr val="FEE4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란</a:t>
              </a:r>
              <a:r>
                <a:rPr lang="en-US" altLang="ko-KR" sz="3600">
                  <a:solidFill>
                    <a:srgbClr val="FEE49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3600">
                <a:solidFill>
                  <a:srgbClr val="FEE49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14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6" grpId="0" animBg="1"/>
      <p:bldP spid="4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6C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C4BC48A1-A21C-44AE-B89B-AC26D7CAF6A8}"/>
              </a:ext>
            </a:extLst>
          </p:cNvPr>
          <p:cNvSpPr/>
          <p:nvPr/>
        </p:nvSpPr>
        <p:spPr>
          <a:xfrm flipV="1">
            <a:off x="-76200" y="-3"/>
            <a:ext cx="6867627" cy="7867653"/>
          </a:xfrm>
          <a:prstGeom prst="rtTriangle">
            <a:avLst/>
          </a:prstGeom>
          <a:solidFill>
            <a:srgbClr val="854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E7CAC562-B899-4351-B3E3-2E51095E8981}"/>
              </a:ext>
            </a:extLst>
          </p:cNvPr>
          <p:cNvSpPr/>
          <p:nvPr/>
        </p:nvSpPr>
        <p:spPr>
          <a:xfrm flipV="1">
            <a:off x="-76200" y="0"/>
            <a:ext cx="6096000" cy="6858000"/>
          </a:xfrm>
          <a:prstGeom prst="rtTriangle">
            <a:avLst/>
          </a:prstGeom>
          <a:solidFill>
            <a:srgbClr val="F0D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97F026-FAE9-4222-9FEA-27735EFAA880}"/>
              </a:ext>
            </a:extLst>
          </p:cNvPr>
          <p:cNvGrpSpPr>
            <a:grpSpLocks noChangeAspect="1"/>
          </p:cNvGrpSpPr>
          <p:nvPr/>
        </p:nvGrpSpPr>
        <p:grpSpPr>
          <a:xfrm>
            <a:off x="9264390" y="3829219"/>
            <a:ext cx="2435963" cy="2646878"/>
            <a:chOff x="7854681" y="2230613"/>
            <a:chExt cx="4068000" cy="4420215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13F9FF8-A0A8-48B3-9257-3ADAF58EC6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54681" y="2422487"/>
              <a:ext cx="4068000" cy="4068000"/>
            </a:xfrm>
            <a:prstGeom prst="ellipse">
              <a:avLst/>
            </a:prstGeom>
            <a:solidFill>
              <a:srgbClr val="3233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C20AF1-6713-4261-9B34-8F0BDB54BA4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845730" y="2230613"/>
              <a:ext cx="2085900" cy="4420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>
                  <a:solidFill>
                    <a:srgbClr val="EDD62F"/>
                  </a:solidFill>
                  <a:latin typeface="Norwester" panose="00000506000000000000" pitchFamily="50" charset="0"/>
                </a:rPr>
                <a:t>2</a:t>
              </a:r>
              <a:endParaRPr lang="ko-KR" altLang="en-US" sz="16600">
                <a:solidFill>
                  <a:srgbClr val="EDD62F"/>
                </a:solidFill>
                <a:latin typeface="Norwester" panose="00000506000000000000" pitchFamily="50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6E79874-8F2D-430F-A8E2-0295B8DA6D93}"/>
              </a:ext>
            </a:extLst>
          </p:cNvPr>
          <p:cNvSpPr txBox="1"/>
          <p:nvPr/>
        </p:nvSpPr>
        <p:spPr>
          <a:xfrm>
            <a:off x="2990850" y="665643"/>
            <a:ext cx="85380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>
                <a:solidFill>
                  <a:srgbClr val="FFE699"/>
                </a:solidFill>
                <a:latin typeface="Norwester" panose="00000506000000000000" pitchFamily="50" charset="0"/>
                <a:ea typeface="맑은 고딕" panose="020B0503020000020004" pitchFamily="50" charset="-127"/>
              </a:rPr>
              <a:t>			  Special </a:t>
            </a:r>
          </a:p>
          <a:p>
            <a:r>
              <a:rPr lang="en-US" altLang="ko-KR" sz="9600">
                <a:solidFill>
                  <a:srgbClr val="FFE699"/>
                </a:solidFill>
                <a:latin typeface="Norwester" panose="00000506000000000000" pitchFamily="50" charset="0"/>
                <a:ea typeface="맑은 고딕" panose="020B0503020000020004" pitchFamily="50" charset="-127"/>
              </a:rPr>
              <a:t>		 Features</a:t>
            </a:r>
          </a:p>
          <a:p>
            <a:r>
              <a:rPr lang="en-US" altLang="ko-KR" sz="8000">
                <a:solidFill>
                  <a:srgbClr val="FEE498"/>
                </a:solidFill>
                <a:latin typeface="맑은 고딕" panose="020B0503020000020004" pitchFamily="50" charset="-127"/>
              </a:rPr>
              <a:t>	  </a:t>
            </a:r>
            <a:r>
              <a:rPr lang="ko-KR" altLang="en-US" sz="8000">
                <a:solidFill>
                  <a:srgbClr val="FEE498"/>
                </a:solidFill>
                <a:latin typeface="맑은 고딕" panose="020B0503020000020004" pitchFamily="50" charset="-127"/>
              </a:rPr>
              <a:t>특징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390708-04EC-4BEC-8B7B-A9623ED07FBA}"/>
              </a:ext>
            </a:extLst>
          </p:cNvPr>
          <p:cNvSpPr txBox="1"/>
          <p:nvPr/>
        </p:nvSpPr>
        <p:spPr>
          <a:xfrm>
            <a:off x="0" y="-3"/>
            <a:ext cx="57544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>
                <a:solidFill>
                  <a:srgbClr val="323330"/>
                </a:solidFill>
                <a:latin typeface="Norwester" panose="00000506000000000000" pitchFamily="50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120826721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176</Words>
  <Application>Microsoft Office PowerPoint</Application>
  <PresentationFormat>와이드스크린</PresentationFormat>
  <Paragraphs>96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 Semilight</vt:lpstr>
      <vt:lpstr>Arial</vt:lpstr>
      <vt:lpstr>Norwester</vt:lpstr>
      <vt:lpstr>맑은 고딕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JunhoYeo</dc:creator>
  <cp:lastModifiedBy>JunhoYeo</cp:lastModifiedBy>
  <cp:revision>45</cp:revision>
  <dcterms:created xsi:type="dcterms:W3CDTF">2018-01-20T16:00:47Z</dcterms:created>
  <dcterms:modified xsi:type="dcterms:W3CDTF">2018-01-21T04:36:55Z</dcterms:modified>
</cp:coreProperties>
</file>